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oppins" pitchFamily="2" charset="0"/>
      <p:regular r:id="rId31"/>
      <p:bold r:id="rId32"/>
      <p:italic r:id="rId33"/>
      <p:boldItalic r:id="rId34"/>
    </p:embeddedFont>
    <p:embeddedFont>
      <p:font typeface="Poppins ExtraBold" pitchFamily="2" charset="0"/>
      <p:bold r:id="rId35"/>
      <p:italic r:id="rId36"/>
      <p:boldItalic r:id="rId37"/>
    </p:embeddedFont>
    <p:embeddedFont>
      <p:font typeface="Poppins Medium" panose="020B0604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9EC541-E6FA-491A-AEDB-0FEBDF44A410}">
  <a:tblStyle styleId="{959EC541-E6FA-491A-AEDB-0FEBDF44A4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74" d="100"/>
          <a:sy n="74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6012" t="6200" r="10598"/>
          <a:stretch/>
        </p:blipFill>
        <p:spPr>
          <a:xfrm flipH="1">
            <a:off x="194931" y="205325"/>
            <a:ext cx="5146675" cy="723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32025" y="205325"/>
            <a:ext cx="3850650" cy="385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3"/>
          <p:cNvCxnSpPr/>
          <p:nvPr/>
        </p:nvCxnSpPr>
        <p:spPr>
          <a:xfrm rot="10800000" flipH="1">
            <a:off x="5374076" y="4046783"/>
            <a:ext cx="12699080" cy="952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 rot="10800000" flipH="1">
            <a:off x="5374069" y="219964"/>
            <a:ext cx="9532" cy="98521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/>
          <p:nvPr/>
        </p:nvCxnSpPr>
        <p:spPr>
          <a:xfrm rot="10800000">
            <a:off x="14245980" y="219951"/>
            <a:ext cx="0" cy="385065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2" name="Google Shape;92;p13"/>
          <p:cNvGrpSpPr/>
          <p:nvPr/>
        </p:nvGrpSpPr>
        <p:grpSpPr>
          <a:xfrm>
            <a:off x="5393125" y="3839325"/>
            <a:ext cx="12666535" cy="6218006"/>
            <a:chOff x="0" y="-57150"/>
            <a:chExt cx="3332071" cy="1637653"/>
          </a:xfrm>
        </p:grpSpPr>
        <p:sp>
          <p:nvSpPr>
            <p:cNvPr id="93" name="Google Shape;93;p13"/>
            <p:cNvSpPr/>
            <p:nvPr/>
          </p:nvSpPr>
          <p:spPr>
            <a:xfrm>
              <a:off x="0" y="1099"/>
              <a:ext cx="3332071" cy="1579404"/>
            </a:xfrm>
            <a:custGeom>
              <a:avLst/>
              <a:gdLst/>
              <a:ahLst/>
              <a:cxnLst/>
              <a:rect l="l" t="t" r="r" b="b"/>
              <a:pathLst>
                <a:path w="3332071" h="1579404" extrusionOk="0">
                  <a:moveTo>
                    <a:pt x="0" y="0"/>
                  </a:moveTo>
                  <a:lnTo>
                    <a:pt x="3332071" y="0"/>
                  </a:lnTo>
                  <a:lnTo>
                    <a:pt x="3332071" y="1579404"/>
                  </a:lnTo>
                  <a:lnTo>
                    <a:pt x="0" y="1579404"/>
                  </a:lnTo>
                  <a:close/>
                </a:path>
              </a:pathLst>
            </a:custGeom>
            <a:solidFill>
              <a:srgbClr val="67D3ED"/>
            </a:solidFill>
            <a:ln>
              <a:noFill/>
            </a:ln>
          </p:spPr>
        </p:sp>
        <p:sp>
          <p:nvSpPr>
            <p:cNvPr id="94" name="Google Shape;94;p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" name="Google Shape;95;p13"/>
          <p:cNvPicPr preferRelativeResize="0"/>
          <p:nvPr/>
        </p:nvPicPr>
        <p:blipFill rotWithShape="1">
          <a:blip r:embed="rId5">
            <a:alphaModFix/>
          </a:blip>
          <a:srcRect r="950" b="566"/>
          <a:stretch/>
        </p:blipFill>
        <p:spPr>
          <a:xfrm>
            <a:off x="206425" y="7464175"/>
            <a:ext cx="5158125" cy="26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5694221" y="4240457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5694221" y="8862524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9821161" y="4240457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9821161" y="8862524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13948101" y="4240457"/>
            <a:ext cx="3804910" cy="11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6">
            <a:alphaModFix/>
          </a:blip>
          <a:srcRect b="46566"/>
          <a:stretch/>
        </p:blipFill>
        <p:spPr>
          <a:xfrm>
            <a:off x="13948101" y="8862524"/>
            <a:ext cx="3804910" cy="111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5797259" y="5285186"/>
            <a:ext cx="118431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Surf Brand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MK Campaign</a:t>
            </a:r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6260072" y="1776166"/>
            <a:ext cx="7104674" cy="70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4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SUMMER | BUSINESS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19497" y="7889760"/>
            <a:ext cx="2482791" cy="2482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22"/>
          <p:cNvGrpSpPr/>
          <p:nvPr/>
        </p:nvGrpSpPr>
        <p:grpSpPr>
          <a:xfrm>
            <a:off x="-457324" y="7655933"/>
            <a:ext cx="5982486" cy="3303090"/>
            <a:chOff x="0" y="-57150"/>
            <a:chExt cx="1575634" cy="869950"/>
          </a:xfrm>
        </p:grpSpPr>
        <p:sp>
          <p:nvSpPr>
            <p:cNvPr id="282" name="Google Shape;282;p22"/>
            <p:cNvSpPr/>
            <p:nvPr/>
          </p:nvSpPr>
          <p:spPr>
            <a:xfrm>
              <a:off x="0" y="0"/>
              <a:ext cx="1575634" cy="653904"/>
            </a:xfrm>
            <a:custGeom>
              <a:avLst/>
              <a:gdLst/>
              <a:ahLst/>
              <a:cxnLst/>
              <a:rect l="l" t="t" r="r" b="b"/>
              <a:pathLst>
                <a:path w="1575634" h="653904" extrusionOk="0">
                  <a:moveTo>
                    <a:pt x="0" y="0"/>
                  </a:moveTo>
                  <a:lnTo>
                    <a:pt x="1575634" y="0"/>
                  </a:lnTo>
                  <a:lnTo>
                    <a:pt x="1575634" y="653904"/>
                  </a:lnTo>
                  <a:lnTo>
                    <a:pt x="0" y="653904"/>
                  </a:lnTo>
                  <a:close/>
                </a:path>
              </a:pathLst>
            </a:custGeom>
            <a:solidFill>
              <a:srgbClr val="FD9F9D"/>
            </a:solidFill>
            <a:ln>
              <a:noFill/>
            </a:ln>
          </p:spPr>
        </p:sp>
        <p:sp>
          <p:nvSpPr>
            <p:cNvPr id="283" name="Google Shape;283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4" name="Google Shape;28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0398" y="7872924"/>
            <a:ext cx="2482791" cy="248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8575" y="-28575"/>
            <a:ext cx="5018973" cy="2520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2"/>
          <p:cNvGrpSpPr/>
          <p:nvPr/>
        </p:nvGrpSpPr>
        <p:grpSpPr>
          <a:xfrm>
            <a:off x="13269027" y="-307899"/>
            <a:ext cx="5047548" cy="3194594"/>
            <a:chOff x="0" y="-28575"/>
            <a:chExt cx="1329395" cy="841375"/>
          </a:xfrm>
        </p:grpSpPr>
        <p:sp>
          <p:nvSpPr>
            <p:cNvPr id="287" name="Google Shape;287;p22"/>
            <p:cNvSpPr/>
            <p:nvPr/>
          </p:nvSpPr>
          <p:spPr>
            <a:xfrm>
              <a:off x="0" y="0"/>
              <a:ext cx="1329395" cy="712486"/>
            </a:xfrm>
            <a:custGeom>
              <a:avLst/>
              <a:gdLst/>
              <a:ahLst/>
              <a:cxnLst/>
              <a:rect l="l" t="t" r="r" b="b"/>
              <a:pathLst>
                <a:path w="1329395" h="712486" extrusionOk="0">
                  <a:moveTo>
                    <a:pt x="0" y="0"/>
                  </a:moveTo>
                  <a:lnTo>
                    <a:pt x="1329395" y="0"/>
                  </a:lnTo>
                  <a:lnTo>
                    <a:pt x="1329395" y="712486"/>
                  </a:lnTo>
                  <a:lnTo>
                    <a:pt x="0" y="712486"/>
                  </a:lnTo>
                  <a:close/>
                </a:path>
              </a:pathLst>
            </a:custGeom>
            <a:solidFill>
              <a:srgbClr val="FD9F9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88" name="Google Shape;288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9" name="Google Shape;28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61368" y="-64140"/>
            <a:ext cx="2569957" cy="256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805209" y="-28575"/>
            <a:ext cx="2511366" cy="2511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2"/>
          <p:cNvGrpSpPr/>
          <p:nvPr/>
        </p:nvGrpSpPr>
        <p:grpSpPr>
          <a:xfrm>
            <a:off x="-28575" y="2311554"/>
            <a:ext cx="18345154" cy="5580421"/>
            <a:chOff x="0" y="-28575"/>
            <a:chExt cx="4831645" cy="1469740"/>
          </a:xfrm>
        </p:grpSpPr>
        <p:sp>
          <p:nvSpPr>
            <p:cNvPr id="292" name="Google Shape;292;p22"/>
            <p:cNvSpPr/>
            <p:nvPr/>
          </p:nvSpPr>
          <p:spPr>
            <a:xfrm>
              <a:off x="0" y="0"/>
              <a:ext cx="4831645" cy="1441165"/>
            </a:xfrm>
            <a:custGeom>
              <a:avLst/>
              <a:gdLst/>
              <a:ahLst/>
              <a:cxnLst/>
              <a:rect l="l" t="t" r="r" b="b"/>
              <a:pathLst>
                <a:path w="4831645" h="1441165" extrusionOk="0">
                  <a:moveTo>
                    <a:pt x="0" y="0"/>
                  </a:moveTo>
                  <a:lnTo>
                    <a:pt x="4831645" y="0"/>
                  </a:lnTo>
                  <a:lnTo>
                    <a:pt x="4831645" y="1441165"/>
                  </a:lnTo>
                  <a:lnTo>
                    <a:pt x="0" y="1441165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3" name="Google Shape;293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22"/>
          <p:cNvSpPr txBox="1"/>
          <p:nvPr/>
        </p:nvSpPr>
        <p:spPr>
          <a:xfrm>
            <a:off x="3568159" y="4041966"/>
            <a:ext cx="11151681" cy="206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/>
          </a:p>
        </p:txBody>
      </p:sp>
      <p:sp>
        <p:nvSpPr>
          <p:cNvPr id="295" name="Google Shape;295;p22"/>
          <p:cNvSpPr txBox="1"/>
          <p:nvPr/>
        </p:nvSpPr>
        <p:spPr>
          <a:xfrm>
            <a:off x="6530913" y="669787"/>
            <a:ext cx="5226174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Your Project</a:t>
            </a:r>
            <a:endParaRPr/>
          </a:p>
        </p:txBody>
      </p:sp>
      <p:sp>
        <p:nvSpPr>
          <p:cNvPr id="296" name="Google Shape;296;p22"/>
          <p:cNvSpPr txBox="1"/>
          <p:nvPr/>
        </p:nvSpPr>
        <p:spPr>
          <a:xfrm>
            <a:off x="9791218" y="8910275"/>
            <a:ext cx="3695962" cy="42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ROLE: WRITE YOUR ROLE</a:t>
            </a:r>
            <a:endParaRPr/>
          </a:p>
        </p:txBody>
      </p:sp>
      <p:sp>
        <p:nvSpPr>
          <p:cNvPr id="297" name="Google Shape;297;p22"/>
          <p:cNvSpPr txBox="1"/>
          <p:nvPr/>
        </p:nvSpPr>
        <p:spPr>
          <a:xfrm>
            <a:off x="1397986" y="8910275"/>
            <a:ext cx="2165851" cy="42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YEAR: 2022</a:t>
            </a:r>
            <a:endParaRPr/>
          </a:p>
        </p:txBody>
      </p:sp>
      <p:cxnSp>
        <p:nvCxnSpPr>
          <p:cNvPr id="298" name="Google Shape;298;p22"/>
          <p:cNvCxnSpPr/>
          <p:nvPr/>
        </p:nvCxnSpPr>
        <p:spPr>
          <a:xfrm rot="10800000">
            <a:off x="5004686" y="7892036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" name="Google Shape;299;p22"/>
          <p:cNvCxnSpPr/>
          <p:nvPr/>
        </p:nvCxnSpPr>
        <p:spPr>
          <a:xfrm rot="10800000">
            <a:off x="7458902" y="7892036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" name="Google Shape;300;p22"/>
          <p:cNvCxnSpPr/>
          <p:nvPr/>
        </p:nvCxnSpPr>
        <p:spPr>
          <a:xfrm rot="10800000">
            <a:off x="15833872" y="7892036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" name="Google Shape;301;p22"/>
          <p:cNvCxnSpPr/>
          <p:nvPr/>
        </p:nvCxnSpPr>
        <p:spPr>
          <a:xfrm rot="10800000">
            <a:off x="15819585" y="-19050"/>
            <a:ext cx="0" cy="24555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51422" y="-38100"/>
            <a:ext cx="2374678" cy="237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88519" y="-19050"/>
            <a:ext cx="2281953" cy="22819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3"/>
          <p:cNvGrpSpPr/>
          <p:nvPr/>
        </p:nvGrpSpPr>
        <p:grpSpPr>
          <a:xfrm>
            <a:off x="-195089" y="2116307"/>
            <a:ext cx="18678178" cy="8472400"/>
            <a:chOff x="0" y="-28575"/>
            <a:chExt cx="4919356" cy="2231414"/>
          </a:xfrm>
        </p:grpSpPr>
        <p:sp>
          <p:nvSpPr>
            <p:cNvPr id="309" name="Google Shape;309;p23"/>
            <p:cNvSpPr/>
            <p:nvPr/>
          </p:nvSpPr>
          <p:spPr>
            <a:xfrm>
              <a:off x="0" y="0"/>
              <a:ext cx="4919356" cy="2202839"/>
            </a:xfrm>
            <a:custGeom>
              <a:avLst/>
              <a:gdLst/>
              <a:ahLst/>
              <a:cxnLst/>
              <a:rect l="l" t="t" r="r" b="b"/>
              <a:pathLst>
                <a:path w="4919356" h="2202839" extrusionOk="0">
                  <a:moveTo>
                    <a:pt x="0" y="0"/>
                  </a:moveTo>
                  <a:lnTo>
                    <a:pt x="4919356" y="0"/>
                  </a:lnTo>
                  <a:lnTo>
                    <a:pt x="4919356" y="2202839"/>
                  </a:lnTo>
                  <a:lnTo>
                    <a:pt x="0" y="2202839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10" name="Google Shape;310;p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23"/>
          <p:cNvGrpSpPr/>
          <p:nvPr/>
        </p:nvGrpSpPr>
        <p:grpSpPr>
          <a:xfrm>
            <a:off x="617384" y="3958808"/>
            <a:ext cx="3342757" cy="4208233"/>
            <a:chOff x="0" y="-57150"/>
            <a:chExt cx="880397" cy="1108341"/>
          </a:xfrm>
        </p:grpSpPr>
        <p:sp>
          <p:nvSpPr>
            <p:cNvPr id="312" name="Google Shape;312;p23"/>
            <p:cNvSpPr/>
            <p:nvPr/>
          </p:nvSpPr>
          <p:spPr>
            <a:xfrm>
              <a:off x="0" y="0"/>
              <a:ext cx="880397" cy="1051191"/>
            </a:xfrm>
            <a:custGeom>
              <a:avLst/>
              <a:gdLst/>
              <a:ahLst/>
              <a:cxnLst/>
              <a:rect l="l" t="t" r="r" b="b"/>
              <a:pathLst>
                <a:path w="880397" h="1051191" extrusionOk="0">
                  <a:moveTo>
                    <a:pt x="0" y="0"/>
                  </a:moveTo>
                  <a:lnTo>
                    <a:pt x="880397" y="0"/>
                  </a:lnTo>
                  <a:lnTo>
                    <a:pt x="880397" y="1051191"/>
                  </a:lnTo>
                  <a:lnTo>
                    <a:pt x="0" y="1051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3" name="Google Shape;313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4" name="Google Shape;314;p23"/>
          <p:cNvPicPr preferRelativeResize="0"/>
          <p:nvPr/>
        </p:nvPicPr>
        <p:blipFill rotWithShape="1">
          <a:blip r:embed="rId5">
            <a:alphaModFix/>
          </a:blip>
          <a:srcRect l="22205" r="22205"/>
          <a:stretch/>
        </p:blipFill>
        <p:spPr>
          <a:xfrm>
            <a:off x="648315" y="4204080"/>
            <a:ext cx="3280893" cy="3934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3"/>
          <p:cNvGrpSpPr/>
          <p:nvPr/>
        </p:nvGrpSpPr>
        <p:grpSpPr>
          <a:xfrm>
            <a:off x="5215716" y="3958808"/>
            <a:ext cx="3342757" cy="4208233"/>
            <a:chOff x="0" y="-57150"/>
            <a:chExt cx="880397" cy="1108341"/>
          </a:xfrm>
        </p:grpSpPr>
        <p:sp>
          <p:nvSpPr>
            <p:cNvPr id="316" name="Google Shape;316;p23"/>
            <p:cNvSpPr/>
            <p:nvPr/>
          </p:nvSpPr>
          <p:spPr>
            <a:xfrm>
              <a:off x="0" y="0"/>
              <a:ext cx="880397" cy="1051191"/>
            </a:xfrm>
            <a:custGeom>
              <a:avLst/>
              <a:gdLst/>
              <a:ahLst/>
              <a:cxnLst/>
              <a:rect l="l" t="t" r="r" b="b"/>
              <a:pathLst>
                <a:path w="880397" h="1051191" extrusionOk="0">
                  <a:moveTo>
                    <a:pt x="0" y="0"/>
                  </a:moveTo>
                  <a:lnTo>
                    <a:pt x="880397" y="0"/>
                  </a:lnTo>
                  <a:lnTo>
                    <a:pt x="880397" y="1051191"/>
                  </a:lnTo>
                  <a:lnTo>
                    <a:pt x="0" y="1051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7" name="Google Shape;317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8" name="Google Shape;318;p23"/>
          <p:cNvPicPr preferRelativeResize="0"/>
          <p:nvPr/>
        </p:nvPicPr>
        <p:blipFill rotWithShape="1">
          <a:blip r:embed="rId6">
            <a:alphaModFix/>
          </a:blip>
          <a:srcRect t="10024" b="10023"/>
          <a:stretch/>
        </p:blipFill>
        <p:spPr>
          <a:xfrm>
            <a:off x="5246648" y="4204080"/>
            <a:ext cx="3280893" cy="3934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3"/>
          <p:cNvGrpSpPr/>
          <p:nvPr/>
        </p:nvGrpSpPr>
        <p:grpSpPr>
          <a:xfrm>
            <a:off x="9648526" y="3958808"/>
            <a:ext cx="3342757" cy="4208233"/>
            <a:chOff x="0" y="-57150"/>
            <a:chExt cx="880397" cy="1108341"/>
          </a:xfrm>
        </p:grpSpPr>
        <p:sp>
          <p:nvSpPr>
            <p:cNvPr id="320" name="Google Shape;320;p23"/>
            <p:cNvSpPr/>
            <p:nvPr/>
          </p:nvSpPr>
          <p:spPr>
            <a:xfrm>
              <a:off x="0" y="0"/>
              <a:ext cx="880397" cy="1051191"/>
            </a:xfrm>
            <a:custGeom>
              <a:avLst/>
              <a:gdLst/>
              <a:ahLst/>
              <a:cxnLst/>
              <a:rect l="l" t="t" r="r" b="b"/>
              <a:pathLst>
                <a:path w="880397" h="1051191" extrusionOk="0">
                  <a:moveTo>
                    <a:pt x="0" y="0"/>
                  </a:moveTo>
                  <a:lnTo>
                    <a:pt x="880397" y="0"/>
                  </a:lnTo>
                  <a:lnTo>
                    <a:pt x="880397" y="1051191"/>
                  </a:lnTo>
                  <a:lnTo>
                    <a:pt x="0" y="1051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1" name="Google Shape;321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2" name="Google Shape;322;p23"/>
          <p:cNvPicPr preferRelativeResize="0"/>
          <p:nvPr/>
        </p:nvPicPr>
        <p:blipFill rotWithShape="1">
          <a:blip r:embed="rId7">
            <a:alphaModFix/>
          </a:blip>
          <a:srcRect t="10024" b="10023"/>
          <a:stretch/>
        </p:blipFill>
        <p:spPr>
          <a:xfrm>
            <a:off x="9679458" y="4204080"/>
            <a:ext cx="3280893" cy="3934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3"/>
          <p:cNvGrpSpPr/>
          <p:nvPr/>
        </p:nvGrpSpPr>
        <p:grpSpPr>
          <a:xfrm>
            <a:off x="14081335" y="3958808"/>
            <a:ext cx="3342757" cy="4208233"/>
            <a:chOff x="0" y="-57150"/>
            <a:chExt cx="880397" cy="1108341"/>
          </a:xfrm>
        </p:grpSpPr>
        <p:sp>
          <p:nvSpPr>
            <p:cNvPr id="324" name="Google Shape;324;p23"/>
            <p:cNvSpPr/>
            <p:nvPr/>
          </p:nvSpPr>
          <p:spPr>
            <a:xfrm>
              <a:off x="0" y="0"/>
              <a:ext cx="880397" cy="1051191"/>
            </a:xfrm>
            <a:custGeom>
              <a:avLst/>
              <a:gdLst/>
              <a:ahLst/>
              <a:cxnLst/>
              <a:rect l="l" t="t" r="r" b="b"/>
              <a:pathLst>
                <a:path w="880397" h="1051191" extrusionOk="0">
                  <a:moveTo>
                    <a:pt x="0" y="0"/>
                  </a:moveTo>
                  <a:lnTo>
                    <a:pt x="880397" y="0"/>
                  </a:lnTo>
                  <a:lnTo>
                    <a:pt x="880397" y="1051191"/>
                  </a:lnTo>
                  <a:lnTo>
                    <a:pt x="0" y="1051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5" name="Google Shape;325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6" name="Google Shape;326;p23"/>
          <p:cNvPicPr preferRelativeResize="0"/>
          <p:nvPr/>
        </p:nvPicPr>
        <p:blipFill rotWithShape="1">
          <a:blip r:embed="rId8">
            <a:alphaModFix/>
          </a:blip>
          <a:srcRect l="10659" t="41646" r="16216"/>
          <a:stretch/>
        </p:blipFill>
        <p:spPr>
          <a:xfrm>
            <a:off x="14112267" y="4204080"/>
            <a:ext cx="3280893" cy="393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65641" y="-105953"/>
            <a:ext cx="4703504" cy="23688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3"/>
          <p:cNvCxnSpPr/>
          <p:nvPr/>
        </p:nvCxnSpPr>
        <p:spPr>
          <a:xfrm rot="10800000">
            <a:off x="13702807" y="-97108"/>
            <a:ext cx="0" cy="232191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23"/>
          <p:cNvCxnSpPr/>
          <p:nvPr/>
        </p:nvCxnSpPr>
        <p:spPr>
          <a:xfrm rot="10800000">
            <a:off x="15956184" y="-97108"/>
            <a:ext cx="0" cy="232191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" name="Google Shape;330;p23"/>
          <p:cNvSpPr txBox="1"/>
          <p:nvPr/>
        </p:nvSpPr>
        <p:spPr>
          <a:xfrm>
            <a:off x="4930334" y="587264"/>
            <a:ext cx="8427332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Our Services</a:t>
            </a:r>
            <a:endParaRPr/>
          </a:p>
        </p:txBody>
      </p:sp>
      <p:sp>
        <p:nvSpPr>
          <p:cNvPr id="331" name="Google Shape;331;p23"/>
          <p:cNvSpPr txBox="1"/>
          <p:nvPr/>
        </p:nvSpPr>
        <p:spPr>
          <a:xfrm>
            <a:off x="518910" y="3336545"/>
            <a:ext cx="387075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Service One</a:t>
            </a:r>
            <a:endParaRPr/>
          </a:p>
        </p:txBody>
      </p:sp>
      <p:sp>
        <p:nvSpPr>
          <p:cNvPr id="332" name="Google Shape;332;p23"/>
          <p:cNvSpPr txBox="1"/>
          <p:nvPr/>
        </p:nvSpPr>
        <p:spPr>
          <a:xfrm>
            <a:off x="518910" y="8409994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want to discuss.</a:t>
            </a:r>
            <a:endParaRPr/>
          </a:p>
        </p:txBody>
      </p:sp>
      <p:sp>
        <p:nvSpPr>
          <p:cNvPr id="333" name="Google Shape;333;p23"/>
          <p:cNvSpPr txBox="1"/>
          <p:nvPr/>
        </p:nvSpPr>
        <p:spPr>
          <a:xfrm>
            <a:off x="9384528" y="3336545"/>
            <a:ext cx="387075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Service Two</a:t>
            </a:r>
            <a:endParaRPr/>
          </a:p>
        </p:txBody>
      </p:sp>
      <p:sp>
        <p:nvSpPr>
          <p:cNvPr id="334" name="Google Shape;334;p23"/>
          <p:cNvSpPr txBox="1"/>
          <p:nvPr/>
        </p:nvSpPr>
        <p:spPr>
          <a:xfrm>
            <a:off x="9384528" y="8409994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want to discuss.</a:t>
            </a:r>
            <a:endParaRPr/>
          </a:p>
        </p:txBody>
      </p:sp>
      <p:sp>
        <p:nvSpPr>
          <p:cNvPr id="335" name="Google Shape;335;p23"/>
          <p:cNvSpPr txBox="1"/>
          <p:nvPr/>
        </p:nvSpPr>
        <p:spPr>
          <a:xfrm>
            <a:off x="4870719" y="3336545"/>
            <a:ext cx="40327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Service Three</a:t>
            </a:r>
            <a:endParaRPr/>
          </a:p>
        </p:txBody>
      </p:sp>
      <p:sp>
        <p:nvSpPr>
          <p:cNvPr id="336" name="Google Shape;336;p23"/>
          <p:cNvSpPr txBox="1"/>
          <p:nvPr/>
        </p:nvSpPr>
        <p:spPr>
          <a:xfrm>
            <a:off x="4951719" y="8409994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want to discuss.</a:t>
            </a:r>
            <a:endParaRPr/>
          </a:p>
        </p:txBody>
      </p:sp>
      <p:sp>
        <p:nvSpPr>
          <p:cNvPr id="337" name="Google Shape;337;p23"/>
          <p:cNvSpPr txBox="1"/>
          <p:nvPr/>
        </p:nvSpPr>
        <p:spPr>
          <a:xfrm>
            <a:off x="13736337" y="3336545"/>
            <a:ext cx="4032753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Service Four</a:t>
            </a:r>
            <a:endParaRPr/>
          </a:p>
        </p:txBody>
      </p:sp>
      <p:sp>
        <p:nvSpPr>
          <p:cNvPr id="338" name="Google Shape;338;p23"/>
          <p:cNvSpPr txBox="1"/>
          <p:nvPr/>
        </p:nvSpPr>
        <p:spPr>
          <a:xfrm>
            <a:off x="13817338" y="8409994"/>
            <a:ext cx="3870752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want to discuss.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70796" y="-32933"/>
            <a:ext cx="3955304" cy="3955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85" y="-43484"/>
            <a:ext cx="3948363" cy="3948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4"/>
          <p:cNvGrpSpPr/>
          <p:nvPr/>
        </p:nvGrpSpPr>
        <p:grpSpPr>
          <a:xfrm>
            <a:off x="-195089" y="3736334"/>
            <a:ext cx="18678178" cy="6852373"/>
            <a:chOff x="0" y="-28575"/>
            <a:chExt cx="4919356" cy="1804740"/>
          </a:xfrm>
        </p:grpSpPr>
        <p:sp>
          <p:nvSpPr>
            <p:cNvPr id="346" name="Google Shape;346;p24"/>
            <p:cNvSpPr/>
            <p:nvPr/>
          </p:nvSpPr>
          <p:spPr>
            <a:xfrm>
              <a:off x="0" y="0"/>
              <a:ext cx="4919356" cy="1776165"/>
            </a:xfrm>
            <a:custGeom>
              <a:avLst/>
              <a:gdLst/>
              <a:ahLst/>
              <a:cxnLst/>
              <a:rect l="l" t="t" r="r" b="b"/>
              <a:pathLst>
                <a:path w="4919356" h="1776165" extrusionOk="0">
                  <a:moveTo>
                    <a:pt x="0" y="0"/>
                  </a:moveTo>
                  <a:lnTo>
                    <a:pt x="4919356" y="0"/>
                  </a:lnTo>
                  <a:lnTo>
                    <a:pt x="4919356" y="1776165"/>
                  </a:lnTo>
                  <a:lnTo>
                    <a:pt x="0" y="1776165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47" name="Google Shape;347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4"/>
          <p:cNvGrpSpPr/>
          <p:nvPr/>
        </p:nvGrpSpPr>
        <p:grpSpPr>
          <a:xfrm>
            <a:off x="253462" y="3964929"/>
            <a:ext cx="5152766" cy="6005372"/>
            <a:chOff x="0" y="-57150"/>
            <a:chExt cx="1357107" cy="1581662"/>
          </a:xfrm>
        </p:grpSpPr>
        <p:sp>
          <p:nvSpPr>
            <p:cNvPr id="349" name="Google Shape;349;p24"/>
            <p:cNvSpPr/>
            <p:nvPr/>
          </p:nvSpPr>
          <p:spPr>
            <a:xfrm>
              <a:off x="0" y="0"/>
              <a:ext cx="1357107" cy="1524512"/>
            </a:xfrm>
            <a:custGeom>
              <a:avLst/>
              <a:gdLst/>
              <a:ahLst/>
              <a:cxnLst/>
              <a:rect l="l" t="t" r="r" b="b"/>
              <a:pathLst>
                <a:path w="1357107" h="1524512" extrusionOk="0">
                  <a:moveTo>
                    <a:pt x="0" y="0"/>
                  </a:moveTo>
                  <a:lnTo>
                    <a:pt x="1357107" y="0"/>
                  </a:lnTo>
                  <a:lnTo>
                    <a:pt x="1357107" y="1524512"/>
                  </a:lnTo>
                  <a:lnTo>
                    <a:pt x="0" y="15245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0" name="Google Shape;350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1" name="Google Shape;351;p24"/>
          <p:cNvPicPr preferRelativeResize="0"/>
          <p:nvPr/>
        </p:nvPicPr>
        <p:blipFill rotWithShape="1">
          <a:blip r:embed="rId5">
            <a:alphaModFix/>
          </a:blip>
          <a:srcRect l="20344" r="20344"/>
          <a:stretch/>
        </p:blipFill>
        <p:spPr>
          <a:xfrm>
            <a:off x="278315" y="4208121"/>
            <a:ext cx="5103061" cy="573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4"/>
          <p:cNvGrpSpPr/>
          <p:nvPr/>
        </p:nvGrpSpPr>
        <p:grpSpPr>
          <a:xfrm>
            <a:off x="5633747" y="3964929"/>
            <a:ext cx="12401882" cy="6005372"/>
            <a:chOff x="0" y="-57150"/>
            <a:chExt cx="3266339" cy="1581662"/>
          </a:xfrm>
        </p:grpSpPr>
        <p:sp>
          <p:nvSpPr>
            <p:cNvPr id="353" name="Google Shape;353;p24"/>
            <p:cNvSpPr/>
            <p:nvPr/>
          </p:nvSpPr>
          <p:spPr>
            <a:xfrm>
              <a:off x="0" y="0"/>
              <a:ext cx="3266339" cy="1524512"/>
            </a:xfrm>
            <a:custGeom>
              <a:avLst/>
              <a:gdLst/>
              <a:ahLst/>
              <a:cxnLst/>
              <a:rect l="l" t="t" r="r" b="b"/>
              <a:pathLst>
                <a:path w="3266339" h="1524512" extrusionOk="0">
                  <a:moveTo>
                    <a:pt x="0" y="0"/>
                  </a:moveTo>
                  <a:lnTo>
                    <a:pt x="3266339" y="0"/>
                  </a:lnTo>
                  <a:lnTo>
                    <a:pt x="3266339" y="1524512"/>
                  </a:lnTo>
                  <a:lnTo>
                    <a:pt x="0" y="15245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4" name="Google Shape;354;p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5" name="Google Shape;355;p24"/>
          <p:cNvPicPr preferRelativeResize="0"/>
          <p:nvPr/>
        </p:nvPicPr>
        <p:blipFill rotWithShape="1">
          <a:blip r:embed="rId6">
            <a:alphaModFix/>
          </a:blip>
          <a:srcRect t="22807" b="7559"/>
          <a:stretch/>
        </p:blipFill>
        <p:spPr>
          <a:xfrm>
            <a:off x="5656607" y="4208121"/>
            <a:ext cx="12356162" cy="573597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4"/>
          <p:cNvSpPr txBox="1"/>
          <p:nvPr/>
        </p:nvSpPr>
        <p:spPr>
          <a:xfrm>
            <a:off x="4741023" y="2412654"/>
            <a:ext cx="8603758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can you say about your projects? Share it here!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4079892" y="1122970"/>
            <a:ext cx="10128216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Gallery Image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5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363" name="Google Shape;363;p25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4" name="Google Shape;364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5"/>
          <p:cNvGrpSpPr/>
          <p:nvPr/>
        </p:nvGrpSpPr>
        <p:grpSpPr>
          <a:xfrm>
            <a:off x="214844" y="2930169"/>
            <a:ext cx="17858307" cy="7141987"/>
            <a:chOff x="0" y="-28575"/>
            <a:chExt cx="4703423" cy="1881017"/>
          </a:xfrm>
        </p:grpSpPr>
        <p:sp>
          <p:nvSpPr>
            <p:cNvPr id="366" name="Google Shape;366;p25"/>
            <p:cNvSpPr/>
            <p:nvPr/>
          </p:nvSpPr>
          <p:spPr>
            <a:xfrm>
              <a:off x="0" y="0"/>
              <a:ext cx="4703423" cy="1852442"/>
            </a:xfrm>
            <a:custGeom>
              <a:avLst/>
              <a:gdLst/>
              <a:ahLst/>
              <a:cxnLst/>
              <a:rect l="l" t="t" r="r" b="b"/>
              <a:pathLst>
                <a:path w="4703423" h="1852442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852442"/>
                  </a:lnTo>
                  <a:lnTo>
                    <a:pt x="0" y="1852442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67" name="Google Shape;367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25"/>
          <p:cNvGrpSpPr/>
          <p:nvPr/>
        </p:nvGrpSpPr>
        <p:grpSpPr>
          <a:xfrm>
            <a:off x="2037779" y="7418081"/>
            <a:ext cx="4208568" cy="511666"/>
            <a:chOff x="0" y="-76200"/>
            <a:chExt cx="5611425" cy="682222"/>
          </a:xfrm>
        </p:grpSpPr>
        <p:sp>
          <p:nvSpPr>
            <p:cNvPr id="369" name="Google Shape;369;p25"/>
            <p:cNvSpPr txBox="1"/>
            <p:nvPr/>
          </p:nvSpPr>
          <p:spPr>
            <a:xfrm>
              <a:off x="4491285" y="-76200"/>
              <a:ext cx="1120140" cy="682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43%</a:t>
              </a:r>
              <a:endParaRPr/>
            </a:p>
          </p:txBody>
        </p:sp>
        <p:grpSp>
          <p:nvGrpSpPr>
            <p:cNvPr id="370" name="Google Shape;370;p25"/>
            <p:cNvGrpSpPr/>
            <p:nvPr/>
          </p:nvGrpSpPr>
          <p:grpSpPr>
            <a:xfrm>
              <a:off x="0" y="153301"/>
              <a:ext cx="4277414" cy="299419"/>
              <a:chOff x="0" y="0"/>
              <a:chExt cx="1270000" cy="88900"/>
            </a:xfrm>
          </p:grpSpPr>
          <p:sp>
            <p:nvSpPr>
              <p:cNvPr id="371" name="Google Shape;371;p25"/>
              <p:cNvSpPr/>
              <p:nvPr/>
            </p:nvSpPr>
            <p:spPr>
              <a:xfrm>
                <a:off x="0" y="0"/>
                <a:ext cx="12700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88900" extrusionOk="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72" name="Google Shape;372;p25"/>
              <p:cNvSpPr/>
              <p:nvPr/>
            </p:nvSpPr>
            <p:spPr>
              <a:xfrm>
                <a:off x="0" y="0"/>
                <a:ext cx="5461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546100" h="88900" extrusionOk="0">
                    <a:moveTo>
                      <a:pt x="0" y="0"/>
                    </a:moveTo>
                    <a:lnTo>
                      <a:pt x="546100" y="0"/>
                    </a:lnTo>
                    <a:lnTo>
                      <a:pt x="5461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5157"/>
              </a:solidFill>
              <a:ln>
                <a:noFill/>
              </a:ln>
            </p:spPr>
          </p:sp>
        </p:grpSp>
      </p:grpSp>
      <p:grpSp>
        <p:nvGrpSpPr>
          <p:cNvPr id="373" name="Google Shape;373;p25"/>
          <p:cNvGrpSpPr/>
          <p:nvPr/>
        </p:nvGrpSpPr>
        <p:grpSpPr>
          <a:xfrm>
            <a:off x="7238802" y="7418081"/>
            <a:ext cx="4205134" cy="511666"/>
            <a:chOff x="0" y="-76200"/>
            <a:chExt cx="5606845" cy="682222"/>
          </a:xfrm>
        </p:grpSpPr>
        <p:sp>
          <p:nvSpPr>
            <p:cNvPr id="374" name="Google Shape;374;p25"/>
            <p:cNvSpPr txBox="1"/>
            <p:nvPr/>
          </p:nvSpPr>
          <p:spPr>
            <a:xfrm>
              <a:off x="4491285" y="-76200"/>
              <a:ext cx="1115560" cy="682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60%</a:t>
              </a:r>
              <a:endParaRPr/>
            </a:p>
          </p:txBody>
        </p:sp>
        <p:grpSp>
          <p:nvGrpSpPr>
            <p:cNvPr id="375" name="Google Shape;375;p25"/>
            <p:cNvGrpSpPr/>
            <p:nvPr/>
          </p:nvGrpSpPr>
          <p:grpSpPr>
            <a:xfrm>
              <a:off x="0" y="153301"/>
              <a:ext cx="4277414" cy="299419"/>
              <a:chOff x="0" y="0"/>
              <a:chExt cx="1270000" cy="88900"/>
            </a:xfrm>
          </p:grpSpPr>
          <p:sp>
            <p:nvSpPr>
              <p:cNvPr id="376" name="Google Shape;376;p25"/>
              <p:cNvSpPr/>
              <p:nvPr/>
            </p:nvSpPr>
            <p:spPr>
              <a:xfrm>
                <a:off x="0" y="0"/>
                <a:ext cx="12700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88900" extrusionOk="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77" name="Google Shape;377;p25"/>
              <p:cNvSpPr/>
              <p:nvPr/>
            </p:nvSpPr>
            <p:spPr>
              <a:xfrm>
                <a:off x="0" y="0"/>
                <a:ext cx="7620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88900" extrusionOk="0">
                    <a:moveTo>
                      <a:pt x="0" y="0"/>
                    </a:moveTo>
                    <a:lnTo>
                      <a:pt x="762000" y="0"/>
                    </a:lnTo>
                    <a:lnTo>
                      <a:pt x="7620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5157"/>
              </a:solidFill>
              <a:ln>
                <a:noFill/>
              </a:ln>
            </p:spPr>
          </p:sp>
        </p:grpSp>
      </p:grpSp>
      <p:grpSp>
        <p:nvGrpSpPr>
          <p:cNvPr id="378" name="Google Shape;378;p25"/>
          <p:cNvGrpSpPr/>
          <p:nvPr/>
        </p:nvGrpSpPr>
        <p:grpSpPr>
          <a:xfrm>
            <a:off x="12436390" y="7418081"/>
            <a:ext cx="4194830" cy="511666"/>
            <a:chOff x="0" y="-76200"/>
            <a:chExt cx="5593107" cy="682222"/>
          </a:xfrm>
        </p:grpSpPr>
        <p:sp>
          <p:nvSpPr>
            <p:cNvPr id="379" name="Google Shape;379;p25"/>
            <p:cNvSpPr txBox="1"/>
            <p:nvPr/>
          </p:nvSpPr>
          <p:spPr>
            <a:xfrm>
              <a:off x="4491285" y="-76200"/>
              <a:ext cx="1101822" cy="682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35%</a:t>
              </a:r>
              <a:endParaRPr/>
            </a:p>
          </p:txBody>
        </p:sp>
        <p:grpSp>
          <p:nvGrpSpPr>
            <p:cNvPr id="380" name="Google Shape;380;p25"/>
            <p:cNvGrpSpPr/>
            <p:nvPr/>
          </p:nvGrpSpPr>
          <p:grpSpPr>
            <a:xfrm>
              <a:off x="0" y="153301"/>
              <a:ext cx="4277414" cy="299419"/>
              <a:chOff x="0" y="0"/>
              <a:chExt cx="1270000" cy="88900"/>
            </a:xfrm>
          </p:grpSpPr>
          <p:sp>
            <p:nvSpPr>
              <p:cNvPr id="381" name="Google Shape;381;p25"/>
              <p:cNvSpPr/>
              <p:nvPr/>
            </p:nvSpPr>
            <p:spPr>
              <a:xfrm>
                <a:off x="0" y="0"/>
                <a:ext cx="12700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88900" extrusionOk="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82" name="Google Shape;382;p25"/>
              <p:cNvSpPr/>
              <p:nvPr/>
            </p:nvSpPr>
            <p:spPr>
              <a:xfrm>
                <a:off x="0" y="0"/>
                <a:ext cx="4445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444500" h="88900" extrusionOk="0">
                    <a:moveTo>
                      <a:pt x="0" y="0"/>
                    </a:moveTo>
                    <a:lnTo>
                      <a:pt x="444500" y="0"/>
                    </a:lnTo>
                    <a:lnTo>
                      <a:pt x="4445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5157"/>
              </a:solidFill>
              <a:ln>
                <a:noFill/>
              </a:ln>
            </p:spPr>
          </p:sp>
        </p:grpSp>
      </p:grpSp>
      <p:grpSp>
        <p:nvGrpSpPr>
          <p:cNvPr id="383" name="Google Shape;383;p25"/>
          <p:cNvGrpSpPr/>
          <p:nvPr/>
        </p:nvGrpSpPr>
        <p:grpSpPr>
          <a:xfrm>
            <a:off x="2171684" y="850269"/>
            <a:ext cx="13944632" cy="1556183"/>
            <a:chOff x="0" y="-66675"/>
            <a:chExt cx="18592843" cy="2074911"/>
          </a:xfrm>
        </p:grpSpPr>
        <p:sp>
          <p:nvSpPr>
            <p:cNvPr id="384" name="Google Shape;384;p25"/>
            <p:cNvSpPr txBox="1"/>
            <p:nvPr/>
          </p:nvSpPr>
          <p:spPr>
            <a:xfrm>
              <a:off x="0" y="-66675"/>
              <a:ext cx="18592843" cy="1387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Market Research</a:t>
              </a:r>
              <a:endParaRPr/>
            </a:p>
          </p:txBody>
        </p:sp>
        <p:sp>
          <p:nvSpPr>
            <p:cNvPr id="385" name="Google Shape;385;p25"/>
            <p:cNvSpPr txBox="1"/>
            <p:nvPr/>
          </p:nvSpPr>
          <p:spPr>
            <a:xfrm>
              <a:off x="1081493" y="1504893"/>
              <a:ext cx="16429858" cy="503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Elaborate on the featured statistic</a:t>
              </a:r>
              <a:endParaRPr/>
            </a:p>
          </p:txBody>
        </p:sp>
      </p:grpSp>
      <p:sp>
        <p:nvSpPr>
          <p:cNvPr id="386" name="Google Shape;386;p25"/>
          <p:cNvSpPr txBox="1"/>
          <p:nvPr/>
        </p:nvSpPr>
        <p:spPr>
          <a:xfrm>
            <a:off x="2037779" y="8156752"/>
            <a:ext cx="3210298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featured statistic.</a:t>
            </a:r>
            <a:endParaRPr/>
          </a:p>
        </p:txBody>
      </p:sp>
      <p:sp>
        <p:nvSpPr>
          <p:cNvPr id="387" name="Google Shape;387;p25"/>
          <p:cNvSpPr txBox="1"/>
          <p:nvPr/>
        </p:nvSpPr>
        <p:spPr>
          <a:xfrm>
            <a:off x="7238802" y="8156752"/>
            <a:ext cx="3207978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featured statistic.</a:t>
            </a:r>
            <a:endParaRPr/>
          </a:p>
        </p:txBody>
      </p:sp>
      <p:sp>
        <p:nvSpPr>
          <p:cNvPr id="388" name="Google Shape;388;p25"/>
          <p:cNvSpPr txBox="1"/>
          <p:nvPr/>
        </p:nvSpPr>
        <p:spPr>
          <a:xfrm>
            <a:off x="12436390" y="8156752"/>
            <a:ext cx="3207978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the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featured statistic.</a:t>
            </a:r>
            <a:endParaRPr/>
          </a:p>
        </p:txBody>
      </p:sp>
      <p:pic>
        <p:nvPicPr>
          <p:cNvPr id="389" name="Google Shape;38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779" y="4157158"/>
            <a:ext cx="3153230" cy="315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0656" y="4157158"/>
            <a:ext cx="3163713" cy="316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8802" y="4157158"/>
            <a:ext cx="3153230" cy="315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6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397" name="Google Shape;397;p26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83DBD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8" name="Google Shape;398;p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9" name="Google Shape;39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844" y="6370277"/>
            <a:ext cx="3701878" cy="370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8051" y="6370277"/>
            <a:ext cx="3701878" cy="3701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26"/>
          <p:cNvGrpSpPr/>
          <p:nvPr/>
        </p:nvGrpSpPr>
        <p:grpSpPr>
          <a:xfrm>
            <a:off x="7543551" y="106348"/>
            <a:ext cx="10529605" cy="9965807"/>
            <a:chOff x="0" y="-28575"/>
            <a:chExt cx="2773229" cy="2624739"/>
          </a:xfrm>
        </p:grpSpPr>
        <p:sp>
          <p:nvSpPr>
            <p:cNvPr id="402" name="Google Shape;402;p26"/>
            <p:cNvSpPr/>
            <p:nvPr/>
          </p:nvSpPr>
          <p:spPr>
            <a:xfrm>
              <a:off x="0" y="0"/>
              <a:ext cx="2773229" cy="2596164"/>
            </a:xfrm>
            <a:custGeom>
              <a:avLst/>
              <a:gdLst/>
              <a:ahLst/>
              <a:cxnLst/>
              <a:rect l="l" t="t" r="r" b="b"/>
              <a:pathLst>
                <a:path w="2773229" h="2596164" extrusionOk="0">
                  <a:moveTo>
                    <a:pt x="0" y="0"/>
                  </a:moveTo>
                  <a:lnTo>
                    <a:pt x="2773229" y="0"/>
                  </a:lnTo>
                  <a:lnTo>
                    <a:pt x="2773229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03" name="Google Shape;403;p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" name="Google Shape;404;p26"/>
          <p:cNvGrpSpPr/>
          <p:nvPr/>
        </p:nvGrpSpPr>
        <p:grpSpPr>
          <a:xfrm>
            <a:off x="8344182" y="1239375"/>
            <a:ext cx="8964219" cy="7739223"/>
            <a:chOff x="0" y="-57150"/>
            <a:chExt cx="11620714" cy="10318964"/>
          </a:xfrm>
        </p:grpSpPr>
        <p:sp>
          <p:nvSpPr>
            <p:cNvPr id="405" name="Google Shape;405;p26"/>
            <p:cNvSpPr txBox="1"/>
            <p:nvPr/>
          </p:nvSpPr>
          <p:spPr>
            <a:xfrm>
              <a:off x="3535078" y="-57150"/>
              <a:ext cx="13893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Series 1</a:t>
              </a:r>
              <a:endParaRPr/>
            </a:p>
          </p:txBody>
        </p:sp>
        <p:sp>
          <p:nvSpPr>
            <p:cNvPr id="406" name="Google Shape;406;p26"/>
            <p:cNvSpPr txBox="1"/>
            <p:nvPr/>
          </p:nvSpPr>
          <p:spPr>
            <a:xfrm>
              <a:off x="5590735" y="-57150"/>
              <a:ext cx="14568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Series 2</a:t>
              </a:r>
              <a:endParaRPr/>
            </a:p>
          </p:txBody>
        </p:sp>
        <p:sp>
          <p:nvSpPr>
            <p:cNvPr id="407" name="Google Shape;407;p26"/>
            <p:cNvSpPr txBox="1"/>
            <p:nvPr/>
          </p:nvSpPr>
          <p:spPr>
            <a:xfrm>
              <a:off x="7713717" y="-57150"/>
              <a:ext cx="14718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Series 3</a:t>
              </a:r>
              <a:endParaRPr/>
            </a:p>
          </p:txBody>
        </p:sp>
        <p:grpSp>
          <p:nvGrpSpPr>
            <p:cNvPr id="408" name="Google Shape;408;p26"/>
            <p:cNvGrpSpPr/>
            <p:nvPr/>
          </p:nvGrpSpPr>
          <p:grpSpPr>
            <a:xfrm>
              <a:off x="3268549" y="147837"/>
              <a:ext cx="4311903" cy="133265"/>
              <a:chOff x="2049543" y="-626264"/>
              <a:chExt cx="4931039" cy="152400"/>
            </a:xfrm>
          </p:grpSpPr>
          <p:sp>
            <p:nvSpPr>
              <p:cNvPr id="409" name="Google Shape;409;p26"/>
              <p:cNvSpPr/>
              <p:nvPr/>
            </p:nvSpPr>
            <p:spPr>
              <a:xfrm>
                <a:off x="2049543" y="-626264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>
                <a:off x="4400366" y="-626264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6828182" y="-626264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26"/>
            <p:cNvSpPr txBox="1"/>
            <p:nvPr/>
          </p:nvSpPr>
          <p:spPr>
            <a:xfrm>
              <a:off x="1354648" y="9810614"/>
              <a:ext cx="2433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0</a:t>
              </a:r>
              <a:endParaRPr/>
            </a:p>
          </p:txBody>
        </p:sp>
        <p:sp>
          <p:nvSpPr>
            <p:cNvPr id="413" name="Google Shape;413;p26"/>
            <p:cNvSpPr txBox="1"/>
            <p:nvPr/>
          </p:nvSpPr>
          <p:spPr>
            <a:xfrm>
              <a:off x="3263301" y="9810614"/>
              <a:ext cx="3867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10</a:t>
              </a:r>
              <a:endParaRPr/>
            </a:p>
          </p:txBody>
        </p:sp>
        <p:sp>
          <p:nvSpPr>
            <p:cNvPr id="414" name="Google Shape;414;p26"/>
            <p:cNvSpPr txBox="1"/>
            <p:nvPr/>
          </p:nvSpPr>
          <p:spPr>
            <a:xfrm>
              <a:off x="5209898" y="9810614"/>
              <a:ext cx="4539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20</a:t>
              </a:r>
              <a:endParaRPr/>
            </a:p>
          </p:txBody>
        </p:sp>
        <p:sp>
          <p:nvSpPr>
            <p:cNvPr id="415" name="Google Shape;415;p26"/>
            <p:cNvSpPr txBox="1"/>
            <p:nvPr/>
          </p:nvSpPr>
          <p:spPr>
            <a:xfrm>
              <a:off x="7182523" y="9810614"/>
              <a:ext cx="4692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30</a:t>
              </a:r>
              <a:endParaRPr/>
            </a:p>
          </p:txBody>
        </p:sp>
        <p:sp>
          <p:nvSpPr>
            <p:cNvPr id="416" name="Google Shape;416;p26"/>
            <p:cNvSpPr txBox="1"/>
            <p:nvPr/>
          </p:nvSpPr>
          <p:spPr>
            <a:xfrm>
              <a:off x="9147860" y="9810614"/>
              <a:ext cx="4989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40</a:t>
              </a:r>
              <a:endParaRPr/>
            </a:p>
          </p:txBody>
        </p:sp>
        <p:sp>
          <p:nvSpPr>
            <p:cNvPr id="417" name="Google Shape;417;p26"/>
            <p:cNvSpPr txBox="1"/>
            <p:nvPr/>
          </p:nvSpPr>
          <p:spPr>
            <a:xfrm>
              <a:off x="11134714" y="9810614"/>
              <a:ext cx="4860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50</a:t>
              </a:r>
              <a:endParaRPr/>
            </a:p>
          </p:txBody>
        </p:sp>
        <p:sp>
          <p:nvSpPr>
            <p:cNvPr id="418" name="Google Shape;418;p26"/>
            <p:cNvSpPr txBox="1"/>
            <p:nvPr/>
          </p:nvSpPr>
          <p:spPr>
            <a:xfrm>
              <a:off x="112442" y="909094"/>
              <a:ext cx="11775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Item 1 </a:t>
              </a:r>
              <a:endParaRPr/>
            </a:p>
          </p:txBody>
        </p:sp>
        <p:sp>
          <p:nvSpPr>
            <p:cNvPr id="419" name="Google Shape;419;p26"/>
            <p:cNvSpPr txBox="1"/>
            <p:nvPr/>
          </p:nvSpPr>
          <p:spPr>
            <a:xfrm>
              <a:off x="45116" y="2912979"/>
              <a:ext cx="12450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Item 2 </a:t>
              </a:r>
              <a:endParaRPr/>
            </a:p>
          </p:txBody>
        </p:sp>
        <p:sp>
          <p:nvSpPr>
            <p:cNvPr id="420" name="Google Shape;420;p26"/>
            <p:cNvSpPr txBox="1"/>
            <p:nvPr/>
          </p:nvSpPr>
          <p:spPr>
            <a:xfrm>
              <a:off x="29846" y="4916864"/>
              <a:ext cx="12603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Item 3 </a:t>
              </a:r>
              <a:endParaRPr/>
            </a:p>
          </p:txBody>
        </p:sp>
        <p:sp>
          <p:nvSpPr>
            <p:cNvPr id="421" name="Google Shape;421;p26"/>
            <p:cNvSpPr txBox="1"/>
            <p:nvPr/>
          </p:nvSpPr>
          <p:spPr>
            <a:xfrm>
              <a:off x="0" y="6920748"/>
              <a:ext cx="12900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Item 4 </a:t>
              </a:r>
              <a:endParaRPr/>
            </a:p>
          </p:txBody>
        </p:sp>
        <p:sp>
          <p:nvSpPr>
            <p:cNvPr id="422" name="Google Shape;422;p26"/>
            <p:cNvSpPr txBox="1"/>
            <p:nvPr/>
          </p:nvSpPr>
          <p:spPr>
            <a:xfrm>
              <a:off x="13188" y="8924633"/>
              <a:ext cx="12768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Item 5 </a:t>
              </a:r>
              <a:endParaRPr/>
            </a:p>
          </p:txBody>
        </p:sp>
        <p:grpSp>
          <p:nvGrpSpPr>
            <p:cNvPr id="423" name="Google Shape;423;p26"/>
            <p:cNvGrpSpPr/>
            <p:nvPr/>
          </p:nvGrpSpPr>
          <p:grpSpPr>
            <a:xfrm>
              <a:off x="1476344" y="695468"/>
              <a:ext cx="9906853" cy="8986030"/>
              <a:chOff x="0" y="0"/>
              <a:chExt cx="11329354" cy="10276312"/>
            </a:xfrm>
          </p:grpSpPr>
          <p:sp>
            <p:nvSpPr>
              <p:cNvPr id="424" name="Google Shape;424;p26"/>
              <p:cNvSpPr/>
              <p:nvPr/>
            </p:nvSpPr>
            <p:spPr>
              <a:xfrm>
                <a:off x="0" y="0"/>
                <a:ext cx="2277301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2277301" h="1109842" extrusionOk="0">
                    <a:moveTo>
                      <a:pt x="0" y="0"/>
                    </a:moveTo>
                    <a:lnTo>
                      <a:pt x="2277301" y="0"/>
                    </a:lnTo>
                    <a:lnTo>
                      <a:pt x="2277301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</p:sp>
          <p:sp>
            <p:nvSpPr>
              <p:cNvPr id="425" name="Google Shape;425;p26"/>
              <p:cNvSpPr/>
              <p:nvPr/>
            </p:nvSpPr>
            <p:spPr>
              <a:xfrm>
                <a:off x="0" y="2291617"/>
                <a:ext cx="4535552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4535552" h="1109842" extrusionOk="0">
                    <a:moveTo>
                      <a:pt x="0" y="0"/>
                    </a:moveTo>
                    <a:lnTo>
                      <a:pt x="4535552" y="0"/>
                    </a:lnTo>
                    <a:lnTo>
                      <a:pt x="4535552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</p:sp>
          <p:sp>
            <p:nvSpPr>
              <p:cNvPr id="426" name="Google Shape;426;p26"/>
              <p:cNvSpPr/>
              <p:nvPr/>
            </p:nvSpPr>
            <p:spPr>
              <a:xfrm>
                <a:off x="0" y="4583235"/>
                <a:ext cx="6800152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6800152" h="1109842" extrusionOk="0">
                    <a:moveTo>
                      <a:pt x="0" y="0"/>
                    </a:moveTo>
                    <a:lnTo>
                      <a:pt x="6800152" y="0"/>
                    </a:lnTo>
                    <a:lnTo>
                      <a:pt x="6800152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</p:sp>
          <p:sp>
            <p:nvSpPr>
              <p:cNvPr id="427" name="Google Shape;427;p26"/>
              <p:cNvSpPr/>
              <p:nvPr/>
            </p:nvSpPr>
            <p:spPr>
              <a:xfrm>
                <a:off x="0" y="6874852"/>
                <a:ext cx="9064754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9064754" h="1109842" extrusionOk="0">
                    <a:moveTo>
                      <a:pt x="0" y="0"/>
                    </a:moveTo>
                    <a:lnTo>
                      <a:pt x="9064754" y="0"/>
                    </a:lnTo>
                    <a:lnTo>
                      <a:pt x="9064754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</p:sp>
          <p:sp>
            <p:nvSpPr>
              <p:cNvPr id="428" name="Google Shape;428;p26"/>
              <p:cNvSpPr/>
              <p:nvPr/>
            </p:nvSpPr>
            <p:spPr>
              <a:xfrm>
                <a:off x="0" y="9166470"/>
                <a:ext cx="11329354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11329354" h="1109842" extrusionOk="0">
                    <a:moveTo>
                      <a:pt x="0" y="0"/>
                    </a:moveTo>
                    <a:lnTo>
                      <a:pt x="11329354" y="0"/>
                    </a:lnTo>
                    <a:lnTo>
                      <a:pt x="11329354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70B0B1"/>
              </a:solidFill>
              <a:ln>
                <a:noFill/>
              </a:ln>
            </p:spPr>
          </p:sp>
          <p:sp>
            <p:nvSpPr>
              <p:cNvPr id="429" name="Google Shape;429;p26"/>
              <p:cNvSpPr/>
              <p:nvPr/>
            </p:nvSpPr>
            <p:spPr>
              <a:xfrm>
                <a:off x="0" y="0"/>
                <a:ext cx="1138650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1138650" h="1109842" extrusionOk="0">
                    <a:moveTo>
                      <a:pt x="0" y="0"/>
                    </a:moveTo>
                    <a:lnTo>
                      <a:pt x="1138650" y="0"/>
                    </a:lnTo>
                    <a:lnTo>
                      <a:pt x="1138650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</p:sp>
          <p:sp>
            <p:nvSpPr>
              <p:cNvPr id="430" name="Google Shape;430;p26"/>
              <p:cNvSpPr/>
              <p:nvPr/>
            </p:nvSpPr>
            <p:spPr>
              <a:xfrm>
                <a:off x="0" y="2291617"/>
                <a:ext cx="3628441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3628441" h="1109842" extrusionOk="0">
                    <a:moveTo>
                      <a:pt x="0" y="0"/>
                    </a:moveTo>
                    <a:lnTo>
                      <a:pt x="3628441" y="0"/>
                    </a:lnTo>
                    <a:lnTo>
                      <a:pt x="3628441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</p:sp>
          <p:sp>
            <p:nvSpPr>
              <p:cNvPr id="431" name="Google Shape;431;p26"/>
              <p:cNvSpPr/>
              <p:nvPr/>
            </p:nvSpPr>
            <p:spPr>
              <a:xfrm>
                <a:off x="0" y="4583235"/>
                <a:ext cx="5666794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5666794" h="1109842" extrusionOk="0">
                    <a:moveTo>
                      <a:pt x="0" y="0"/>
                    </a:moveTo>
                    <a:lnTo>
                      <a:pt x="5666794" y="0"/>
                    </a:lnTo>
                    <a:lnTo>
                      <a:pt x="5666794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</p:sp>
          <p:sp>
            <p:nvSpPr>
              <p:cNvPr id="432" name="Google Shape;432;p26"/>
              <p:cNvSpPr/>
              <p:nvPr/>
            </p:nvSpPr>
            <p:spPr>
              <a:xfrm>
                <a:off x="0" y="6874852"/>
                <a:ext cx="7251803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7251803" h="1109842" extrusionOk="0">
                    <a:moveTo>
                      <a:pt x="0" y="0"/>
                    </a:moveTo>
                    <a:lnTo>
                      <a:pt x="7251803" y="0"/>
                    </a:lnTo>
                    <a:lnTo>
                      <a:pt x="7251803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</p:sp>
          <p:sp>
            <p:nvSpPr>
              <p:cNvPr id="433" name="Google Shape;433;p26"/>
              <p:cNvSpPr/>
              <p:nvPr/>
            </p:nvSpPr>
            <p:spPr>
              <a:xfrm>
                <a:off x="0" y="9166470"/>
                <a:ext cx="9516658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9516658" h="1109842" extrusionOk="0">
                    <a:moveTo>
                      <a:pt x="0" y="0"/>
                    </a:moveTo>
                    <a:lnTo>
                      <a:pt x="9516658" y="0"/>
                    </a:lnTo>
                    <a:lnTo>
                      <a:pt x="9516658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D9F9D"/>
              </a:solidFill>
              <a:ln>
                <a:noFill/>
              </a:ln>
            </p:spPr>
          </p:sp>
          <p:sp>
            <p:nvSpPr>
              <p:cNvPr id="434" name="Google Shape;434;p26"/>
              <p:cNvSpPr/>
              <p:nvPr/>
            </p:nvSpPr>
            <p:spPr>
              <a:xfrm>
                <a:off x="0" y="0"/>
                <a:ext cx="0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109842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</p:sp>
          <p:sp>
            <p:nvSpPr>
              <p:cNvPr id="435" name="Google Shape;435;p26"/>
              <p:cNvSpPr/>
              <p:nvPr/>
            </p:nvSpPr>
            <p:spPr>
              <a:xfrm>
                <a:off x="0" y="2291617"/>
                <a:ext cx="1814221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1814221" h="1109842" extrusionOk="0">
                    <a:moveTo>
                      <a:pt x="0" y="0"/>
                    </a:moveTo>
                    <a:lnTo>
                      <a:pt x="1814221" y="0"/>
                    </a:lnTo>
                    <a:lnTo>
                      <a:pt x="1814221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</p:sp>
          <p:sp>
            <p:nvSpPr>
              <p:cNvPr id="436" name="Google Shape;436;p26"/>
              <p:cNvSpPr/>
              <p:nvPr/>
            </p:nvSpPr>
            <p:spPr>
              <a:xfrm>
                <a:off x="0" y="4583235"/>
                <a:ext cx="3400076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3400076" h="1109842" extrusionOk="0">
                    <a:moveTo>
                      <a:pt x="0" y="0"/>
                    </a:moveTo>
                    <a:lnTo>
                      <a:pt x="3400076" y="0"/>
                    </a:lnTo>
                    <a:lnTo>
                      <a:pt x="3400076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</p:sp>
          <p:sp>
            <p:nvSpPr>
              <p:cNvPr id="437" name="Google Shape;437;p26"/>
              <p:cNvSpPr/>
              <p:nvPr/>
            </p:nvSpPr>
            <p:spPr>
              <a:xfrm>
                <a:off x="0" y="6874852"/>
                <a:ext cx="4079139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4079139" h="1109842" extrusionOk="0">
                    <a:moveTo>
                      <a:pt x="0" y="0"/>
                    </a:moveTo>
                    <a:lnTo>
                      <a:pt x="4079139" y="0"/>
                    </a:lnTo>
                    <a:lnTo>
                      <a:pt x="4079139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</p:sp>
          <p:sp>
            <p:nvSpPr>
              <p:cNvPr id="438" name="Google Shape;438;p26"/>
              <p:cNvSpPr/>
              <p:nvPr/>
            </p:nvSpPr>
            <p:spPr>
              <a:xfrm>
                <a:off x="0" y="9166470"/>
                <a:ext cx="4984916" cy="1109842"/>
              </a:xfrm>
              <a:custGeom>
                <a:avLst/>
                <a:gdLst/>
                <a:ahLst/>
                <a:cxnLst/>
                <a:rect l="l" t="t" r="r" b="b"/>
                <a:pathLst>
                  <a:path w="4984916" h="1109842" extrusionOk="0">
                    <a:moveTo>
                      <a:pt x="0" y="0"/>
                    </a:moveTo>
                    <a:lnTo>
                      <a:pt x="4984916" y="0"/>
                    </a:lnTo>
                    <a:lnTo>
                      <a:pt x="4984916" y="1109842"/>
                    </a:lnTo>
                    <a:lnTo>
                      <a:pt x="0" y="1109842"/>
                    </a:lnTo>
                    <a:close/>
                  </a:path>
                </a:pathLst>
              </a:custGeom>
              <a:solidFill>
                <a:srgbClr val="F8D941"/>
              </a:solidFill>
              <a:ln>
                <a:noFill/>
              </a:ln>
            </p:spPr>
          </p:sp>
        </p:grpSp>
      </p:grpSp>
      <p:sp>
        <p:nvSpPr>
          <p:cNvPr id="439" name="Google Shape;439;p26"/>
          <p:cNvSpPr txBox="1"/>
          <p:nvPr/>
        </p:nvSpPr>
        <p:spPr>
          <a:xfrm>
            <a:off x="944534" y="2374483"/>
            <a:ext cx="5887034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Analysis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1028700" y="3569332"/>
            <a:ext cx="5887034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the featured statistic.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27"/>
          <p:cNvGrpSpPr/>
          <p:nvPr/>
        </p:nvGrpSpPr>
        <p:grpSpPr>
          <a:xfrm>
            <a:off x="214844" y="92061"/>
            <a:ext cx="17858427" cy="9965872"/>
            <a:chOff x="0" y="-28575"/>
            <a:chExt cx="4703423" cy="2624739"/>
          </a:xfrm>
        </p:grpSpPr>
        <p:sp>
          <p:nvSpPr>
            <p:cNvPr id="446" name="Google Shape;446;p27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83DBD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47" name="Google Shape;447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27"/>
          <p:cNvSpPr txBox="1"/>
          <p:nvPr/>
        </p:nvSpPr>
        <p:spPr>
          <a:xfrm>
            <a:off x="12117202" y="5815000"/>
            <a:ext cx="1338360" cy="12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</a:t>
            </a:r>
            <a:endParaRPr/>
          </a:p>
        </p:txBody>
      </p:sp>
      <p:sp>
        <p:nvSpPr>
          <p:cNvPr id="449" name="Google Shape;449;p27"/>
          <p:cNvSpPr txBox="1"/>
          <p:nvPr/>
        </p:nvSpPr>
        <p:spPr>
          <a:xfrm>
            <a:off x="10386745" y="7841735"/>
            <a:ext cx="4799274" cy="156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are the blockers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you're facing? 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are factors outside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your control?</a:t>
            </a:r>
            <a:endParaRPr/>
          </a:p>
        </p:txBody>
      </p:sp>
      <p:sp>
        <p:nvSpPr>
          <p:cNvPr id="450" name="Google Shape;450;p27"/>
          <p:cNvSpPr txBox="1"/>
          <p:nvPr/>
        </p:nvSpPr>
        <p:spPr>
          <a:xfrm>
            <a:off x="11183025" y="7246002"/>
            <a:ext cx="3206715" cy="39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Threats</a:t>
            </a:r>
            <a:endParaRPr/>
          </a:p>
        </p:txBody>
      </p:sp>
      <p:grpSp>
        <p:nvGrpSpPr>
          <p:cNvPr id="451" name="Google Shape;451;p27"/>
          <p:cNvGrpSpPr/>
          <p:nvPr/>
        </p:nvGrpSpPr>
        <p:grpSpPr>
          <a:xfrm>
            <a:off x="214844" y="92061"/>
            <a:ext cx="5503528" cy="5051439"/>
            <a:chOff x="0" y="-28575"/>
            <a:chExt cx="1449489" cy="1330420"/>
          </a:xfrm>
        </p:grpSpPr>
        <p:sp>
          <p:nvSpPr>
            <p:cNvPr id="452" name="Google Shape;452;p27"/>
            <p:cNvSpPr/>
            <p:nvPr/>
          </p:nvSpPr>
          <p:spPr>
            <a:xfrm>
              <a:off x="0" y="0"/>
              <a:ext cx="1449489" cy="1301845"/>
            </a:xfrm>
            <a:custGeom>
              <a:avLst/>
              <a:gdLst/>
              <a:ahLst/>
              <a:cxnLst/>
              <a:rect l="l" t="t" r="r" b="b"/>
              <a:pathLst>
                <a:path w="1449489" h="1301845" extrusionOk="0">
                  <a:moveTo>
                    <a:pt x="0" y="0"/>
                  </a:moveTo>
                  <a:lnTo>
                    <a:pt x="1449489" y="0"/>
                  </a:lnTo>
                  <a:lnTo>
                    <a:pt x="1449489" y="1301845"/>
                  </a:lnTo>
                  <a:lnTo>
                    <a:pt x="0" y="1301845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53" name="Google Shape;453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27"/>
          <p:cNvGrpSpPr/>
          <p:nvPr/>
        </p:nvGrpSpPr>
        <p:grpSpPr>
          <a:xfrm>
            <a:off x="8082425" y="92049"/>
            <a:ext cx="5062038" cy="5032447"/>
            <a:chOff x="0" y="-28575"/>
            <a:chExt cx="1353088" cy="1330420"/>
          </a:xfrm>
        </p:grpSpPr>
        <p:sp>
          <p:nvSpPr>
            <p:cNvPr id="455" name="Google Shape;455;p27"/>
            <p:cNvSpPr/>
            <p:nvPr/>
          </p:nvSpPr>
          <p:spPr>
            <a:xfrm>
              <a:off x="0" y="0"/>
              <a:ext cx="1353088" cy="1301845"/>
            </a:xfrm>
            <a:custGeom>
              <a:avLst/>
              <a:gdLst/>
              <a:ahLst/>
              <a:cxnLst/>
              <a:rect l="l" t="t" r="r" b="b"/>
              <a:pathLst>
                <a:path w="1353088" h="1301845" extrusionOk="0">
                  <a:moveTo>
                    <a:pt x="0" y="0"/>
                  </a:moveTo>
                  <a:lnTo>
                    <a:pt x="1353088" y="0"/>
                  </a:lnTo>
                  <a:lnTo>
                    <a:pt x="1353088" y="1301845"/>
                  </a:lnTo>
                  <a:lnTo>
                    <a:pt x="0" y="1301845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56" name="Google Shape;456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27"/>
          <p:cNvSpPr txBox="1"/>
          <p:nvPr/>
        </p:nvSpPr>
        <p:spPr>
          <a:xfrm>
            <a:off x="2297429" y="809600"/>
            <a:ext cx="1338360" cy="12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</a:t>
            </a:r>
            <a:endParaRPr/>
          </a:p>
        </p:txBody>
      </p:sp>
      <p:sp>
        <p:nvSpPr>
          <p:cNvPr id="458" name="Google Shape;458;p27"/>
          <p:cNvSpPr txBox="1"/>
          <p:nvPr/>
        </p:nvSpPr>
        <p:spPr>
          <a:xfrm>
            <a:off x="4442095" y="5815000"/>
            <a:ext cx="1338360" cy="12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</a:t>
            </a:r>
            <a:endParaRPr/>
          </a:p>
        </p:txBody>
      </p:sp>
      <p:sp>
        <p:nvSpPr>
          <p:cNvPr id="459" name="Google Shape;459;p27"/>
          <p:cNvSpPr txBox="1"/>
          <p:nvPr/>
        </p:nvSpPr>
        <p:spPr>
          <a:xfrm>
            <a:off x="1363251" y="2240601"/>
            <a:ext cx="3206715" cy="39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Strengths</a:t>
            </a:r>
            <a:endParaRPr/>
          </a:p>
        </p:txBody>
      </p:sp>
      <p:sp>
        <p:nvSpPr>
          <p:cNvPr id="460" name="Google Shape;460;p27"/>
          <p:cNvSpPr txBox="1"/>
          <p:nvPr/>
        </p:nvSpPr>
        <p:spPr>
          <a:xfrm>
            <a:off x="3507917" y="7246002"/>
            <a:ext cx="3206715" cy="39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Opportunities</a:t>
            </a:r>
            <a:endParaRPr/>
          </a:p>
        </p:txBody>
      </p:sp>
      <p:sp>
        <p:nvSpPr>
          <p:cNvPr id="461" name="Google Shape;461;p27"/>
          <p:cNvSpPr txBox="1"/>
          <p:nvPr/>
        </p:nvSpPr>
        <p:spPr>
          <a:xfrm>
            <a:off x="555058" y="2836334"/>
            <a:ext cx="4823100" cy="117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are you doing well? 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sets you apart?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are your good qualities?</a:t>
            </a:r>
            <a:endParaRPr/>
          </a:p>
        </p:txBody>
      </p:sp>
      <p:sp>
        <p:nvSpPr>
          <p:cNvPr id="462" name="Google Shape;462;p27"/>
          <p:cNvSpPr txBox="1"/>
          <p:nvPr/>
        </p:nvSpPr>
        <p:spPr>
          <a:xfrm>
            <a:off x="2699725" y="7841735"/>
            <a:ext cx="4823100" cy="117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are your goals? 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Are demands shifting?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can it be improved?</a:t>
            </a:r>
            <a:endParaRPr/>
          </a:p>
        </p:txBody>
      </p:sp>
      <p:sp>
        <p:nvSpPr>
          <p:cNvPr id="463" name="Google Shape;463;p27"/>
          <p:cNvSpPr txBox="1"/>
          <p:nvPr/>
        </p:nvSpPr>
        <p:spPr>
          <a:xfrm>
            <a:off x="8184161" y="809600"/>
            <a:ext cx="4960339" cy="125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</a:t>
            </a:r>
            <a:endParaRPr/>
          </a:p>
        </p:txBody>
      </p:sp>
      <p:sp>
        <p:nvSpPr>
          <p:cNvPr id="464" name="Google Shape;464;p27"/>
          <p:cNvSpPr txBox="1"/>
          <p:nvPr/>
        </p:nvSpPr>
        <p:spPr>
          <a:xfrm>
            <a:off x="9288252" y="2240601"/>
            <a:ext cx="2752157" cy="39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Weaknesses</a:t>
            </a:r>
            <a:endParaRPr/>
          </a:p>
        </p:txBody>
      </p:sp>
      <p:sp>
        <p:nvSpPr>
          <p:cNvPr id="465" name="Google Shape;465;p27"/>
          <p:cNvSpPr txBox="1"/>
          <p:nvPr/>
        </p:nvSpPr>
        <p:spPr>
          <a:xfrm>
            <a:off x="7716834" y="2836334"/>
            <a:ext cx="5894994" cy="156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Where do you need to improve? 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Are resources adequate?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do others do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better than you?</a:t>
            </a:r>
            <a:endParaRPr/>
          </a:p>
        </p:txBody>
      </p:sp>
      <p:pic>
        <p:nvPicPr>
          <p:cNvPr id="466" name="Google Shape;46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72234" y="5078223"/>
            <a:ext cx="2500921" cy="4979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39737" y="200557"/>
            <a:ext cx="4942943" cy="494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844" y="5124450"/>
            <a:ext cx="2477705" cy="493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7865" y="200557"/>
            <a:ext cx="2482489" cy="494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5217" y="5124450"/>
            <a:ext cx="2477705" cy="49334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27"/>
          <p:cNvCxnSpPr/>
          <p:nvPr/>
        </p:nvCxnSpPr>
        <p:spPr>
          <a:xfrm>
            <a:off x="214844" y="214844"/>
            <a:ext cx="17858311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27"/>
          <p:cNvCxnSpPr/>
          <p:nvPr/>
        </p:nvCxnSpPr>
        <p:spPr>
          <a:xfrm rot="10800000">
            <a:off x="5702152" y="200441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" name="Google Shape;473;p27"/>
          <p:cNvCxnSpPr/>
          <p:nvPr/>
        </p:nvCxnSpPr>
        <p:spPr>
          <a:xfrm rot="10800000">
            <a:off x="2678262" y="5143500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p27"/>
          <p:cNvCxnSpPr/>
          <p:nvPr/>
        </p:nvCxnSpPr>
        <p:spPr>
          <a:xfrm rot="10800000">
            <a:off x="7539504" y="5143500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5" name="Google Shape;475;p27"/>
          <p:cNvCxnSpPr/>
          <p:nvPr/>
        </p:nvCxnSpPr>
        <p:spPr>
          <a:xfrm rot="10800000">
            <a:off x="9988634" y="5143500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6" name="Google Shape;476;p27"/>
          <p:cNvCxnSpPr/>
          <p:nvPr/>
        </p:nvCxnSpPr>
        <p:spPr>
          <a:xfrm rot="10800000">
            <a:off x="15581759" y="5143500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7" name="Google Shape;477;p27"/>
          <p:cNvCxnSpPr/>
          <p:nvPr/>
        </p:nvCxnSpPr>
        <p:spPr>
          <a:xfrm rot="10800000">
            <a:off x="8156066" y="200441"/>
            <a:ext cx="0" cy="491460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27"/>
          <p:cNvCxnSpPr/>
          <p:nvPr/>
        </p:nvCxnSpPr>
        <p:spPr>
          <a:xfrm>
            <a:off x="214844" y="5129213"/>
            <a:ext cx="17858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28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484" name="Google Shape;484;p28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5" name="Google Shape;485;p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6" name="Google Shape;48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1616" y="6982675"/>
            <a:ext cx="6151540" cy="308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8"/>
          <p:cNvPicPr preferRelativeResize="0"/>
          <p:nvPr/>
        </p:nvPicPr>
        <p:blipFill rotWithShape="1">
          <a:blip r:embed="rId4">
            <a:alphaModFix/>
          </a:blip>
          <a:srcRect l="487"/>
          <a:stretch/>
        </p:blipFill>
        <p:spPr>
          <a:xfrm>
            <a:off x="236010" y="210635"/>
            <a:ext cx="5224050" cy="263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28"/>
          <p:cNvGrpSpPr/>
          <p:nvPr/>
        </p:nvGrpSpPr>
        <p:grpSpPr>
          <a:xfrm>
            <a:off x="214844" y="2606226"/>
            <a:ext cx="17858307" cy="4423843"/>
            <a:chOff x="0" y="-28575"/>
            <a:chExt cx="4703423" cy="1165127"/>
          </a:xfrm>
        </p:grpSpPr>
        <p:sp>
          <p:nvSpPr>
            <p:cNvPr id="489" name="Google Shape;489;p28"/>
            <p:cNvSpPr/>
            <p:nvPr/>
          </p:nvSpPr>
          <p:spPr>
            <a:xfrm>
              <a:off x="0" y="0"/>
              <a:ext cx="4703423" cy="1136552"/>
            </a:xfrm>
            <a:custGeom>
              <a:avLst/>
              <a:gdLst/>
              <a:ahLst/>
              <a:cxnLst/>
              <a:rect l="l" t="t" r="r" b="b"/>
              <a:pathLst>
                <a:path w="4703423" h="1136552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136552"/>
                  </a:lnTo>
                  <a:lnTo>
                    <a:pt x="0" y="1136552"/>
                  </a:lnTo>
                  <a:close/>
                </a:path>
              </a:pathLst>
            </a:custGeom>
            <a:solidFill>
              <a:srgbClr val="83DBD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90" name="Google Shape;490;p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28"/>
          <p:cNvSpPr txBox="1"/>
          <p:nvPr/>
        </p:nvSpPr>
        <p:spPr>
          <a:xfrm>
            <a:off x="214844" y="3165584"/>
            <a:ext cx="14435509" cy="2623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75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123,456,789</a:t>
            </a:r>
            <a:endParaRPr/>
          </a:p>
        </p:txBody>
      </p:sp>
      <p:sp>
        <p:nvSpPr>
          <p:cNvPr id="492" name="Google Shape;492;p28"/>
          <p:cNvSpPr txBox="1"/>
          <p:nvPr/>
        </p:nvSpPr>
        <p:spPr>
          <a:xfrm>
            <a:off x="4090501" y="5888115"/>
            <a:ext cx="6684195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the featured statistic.</a:t>
            </a:r>
            <a:endParaRPr/>
          </a:p>
        </p:txBody>
      </p:sp>
      <p:pic>
        <p:nvPicPr>
          <p:cNvPr id="493" name="Google Shape;49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844" y="7010093"/>
            <a:ext cx="3049971" cy="304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650353" y="214844"/>
            <a:ext cx="3422802" cy="68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8"/>
          <p:cNvPicPr preferRelativeResize="0"/>
          <p:nvPr/>
        </p:nvPicPr>
        <p:blipFill rotWithShape="1">
          <a:blip r:embed="rId7">
            <a:alphaModFix/>
          </a:blip>
          <a:srcRect l="57446" t="8510" r="27363" b="64975"/>
          <a:stretch/>
        </p:blipFill>
        <p:spPr>
          <a:xfrm>
            <a:off x="10505875" y="875500"/>
            <a:ext cx="2778000" cy="27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9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501" name="Google Shape;501;p29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02" name="Google Shape;502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3" name="Google Shape;5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867" y="222867"/>
            <a:ext cx="2862765" cy="286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03349" y="214844"/>
            <a:ext cx="2869812" cy="2869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29"/>
          <p:cNvGrpSpPr/>
          <p:nvPr/>
        </p:nvGrpSpPr>
        <p:grpSpPr>
          <a:xfrm>
            <a:off x="214844" y="2930169"/>
            <a:ext cx="17858307" cy="7141987"/>
            <a:chOff x="0" y="-28575"/>
            <a:chExt cx="4703423" cy="1881017"/>
          </a:xfrm>
        </p:grpSpPr>
        <p:sp>
          <p:nvSpPr>
            <p:cNvPr id="506" name="Google Shape;506;p29"/>
            <p:cNvSpPr/>
            <p:nvPr/>
          </p:nvSpPr>
          <p:spPr>
            <a:xfrm>
              <a:off x="0" y="0"/>
              <a:ext cx="4703423" cy="1852442"/>
            </a:xfrm>
            <a:custGeom>
              <a:avLst/>
              <a:gdLst/>
              <a:ahLst/>
              <a:cxnLst/>
              <a:rect l="l" t="t" r="r" b="b"/>
              <a:pathLst>
                <a:path w="4703423" h="1852442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852442"/>
                  </a:lnTo>
                  <a:lnTo>
                    <a:pt x="0" y="1852442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07" name="Google Shape;507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508" name="Google Shape;508;p29"/>
          <p:cNvGraphicFramePr/>
          <p:nvPr/>
        </p:nvGraphicFramePr>
        <p:xfrm>
          <a:off x="13663958" y="5671239"/>
          <a:ext cx="3381275" cy="3314700"/>
        </p:xfrm>
        <a:graphic>
          <a:graphicData uri="http://schemas.openxmlformats.org/drawingml/2006/table">
            <a:tbl>
              <a:tblPr>
                <a:noFill/>
                <a:tableStyleId>{959EC541-E6FA-491A-AEDB-0FEBDF44A410}</a:tableStyleId>
              </a:tblPr>
              <a:tblGrid>
                <a:gridCol w="33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09" name="Google Shape;509;p29"/>
          <p:cNvGraphicFramePr/>
          <p:nvPr/>
        </p:nvGraphicFramePr>
        <p:xfrm>
          <a:off x="7571022" y="5671239"/>
          <a:ext cx="3153975" cy="3314700"/>
        </p:xfrm>
        <a:graphic>
          <a:graphicData uri="http://schemas.openxmlformats.org/drawingml/2006/table">
            <a:tbl>
              <a:tblPr>
                <a:noFill/>
                <a:tableStyleId>{959EC541-E6FA-491A-AEDB-0FEBDF44A410}</a:tableStyleId>
              </a:tblPr>
              <a:tblGrid>
                <a:gridCol w="31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10" name="Google Shape;510;p29"/>
          <p:cNvGraphicFramePr/>
          <p:nvPr/>
        </p:nvGraphicFramePr>
        <p:xfrm>
          <a:off x="1469675" y="5671239"/>
          <a:ext cx="3162400" cy="3314700"/>
        </p:xfrm>
        <a:graphic>
          <a:graphicData uri="http://schemas.openxmlformats.org/drawingml/2006/table">
            <a:tbl>
              <a:tblPr>
                <a:noFill/>
                <a:tableStyleId>{959EC541-E6FA-491A-AEDB-0FEBDF44A410}</a:tableStyleId>
              </a:tblPr>
              <a:tblGrid>
                <a:gridCol w="31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 a feature</a:t>
                      </a: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1" name="Google Shape;511;p29"/>
          <p:cNvSpPr txBox="1"/>
          <p:nvPr/>
        </p:nvSpPr>
        <p:spPr>
          <a:xfrm>
            <a:off x="13584099" y="3842602"/>
            <a:ext cx="3306074" cy="95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300$</a:t>
            </a:r>
            <a:endParaRPr/>
          </a:p>
        </p:txBody>
      </p:sp>
      <p:sp>
        <p:nvSpPr>
          <p:cNvPr id="512" name="Google Shape;512;p29"/>
          <p:cNvSpPr txBox="1"/>
          <p:nvPr/>
        </p:nvSpPr>
        <p:spPr>
          <a:xfrm>
            <a:off x="14082565" y="3494543"/>
            <a:ext cx="230914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Yearly</a:t>
            </a:r>
            <a:endParaRPr/>
          </a:p>
        </p:txBody>
      </p:sp>
      <p:sp>
        <p:nvSpPr>
          <p:cNvPr id="513" name="Google Shape;513;p29"/>
          <p:cNvSpPr txBox="1"/>
          <p:nvPr/>
        </p:nvSpPr>
        <p:spPr>
          <a:xfrm>
            <a:off x="4703901" y="1151084"/>
            <a:ext cx="8880198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Pricing Page</a:t>
            </a:r>
            <a:endParaRPr/>
          </a:p>
        </p:txBody>
      </p:sp>
      <p:sp>
        <p:nvSpPr>
          <p:cNvPr id="514" name="Google Shape;514;p29"/>
          <p:cNvSpPr txBox="1"/>
          <p:nvPr/>
        </p:nvSpPr>
        <p:spPr>
          <a:xfrm>
            <a:off x="1397828" y="3842602"/>
            <a:ext cx="3306074" cy="95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20$</a:t>
            </a:r>
            <a:endParaRPr/>
          </a:p>
        </p:txBody>
      </p:sp>
      <p:sp>
        <p:nvSpPr>
          <p:cNvPr id="515" name="Google Shape;515;p29"/>
          <p:cNvSpPr txBox="1"/>
          <p:nvPr/>
        </p:nvSpPr>
        <p:spPr>
          <a:xfrm>
            <a:off x="7490963" y="3842602"/>
            <a:ext cx="3306074" cy="95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30$</a:t>
            </a:r>
            <a:endParaRPr/>
          </a:p>
        </p:txBody>
      </p:sp>
      <p:sp>
        <p:nvSpPr>
          <p:cNvPr id="516" name="Google Shape;516;p29"/>
          <p:cNvSpPr txBox="1"/>
          <p:nvPr/>
        </p:nvSpPr>
        <p:spPr>
          <a:xfrm>
            <a:off x="1896293" y="3494543"/>
            <a:ext cx="230914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Monthly</a:t>
            </a:r>
            <a:endParaRPr/>
          </a:p>
        </p:txBody>
      </p:sp>
      <p:sp>
        <p:nvSpPr>
          <p:cNvPr id="517" name="Google Shape;517;p29"/>
          <p:cNvSpPr txBox="1"/>
          <p:nvPr/>
        </p:nvSpPr>
        <p:spPr>
          <a:xfrm>
            <a:off x="7989429" y="3494543"/>
            <a:ext cx="230914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Monthly</a:t>
            </a:r>
            <a:endParaRPr/>
          </a:p>
        </p:txBody>
      </p:sp>
      <p:cxnSp>
        <p:nvCxnSpPr>
          <p:cNvPr id="518" name="Google Shape;518;p29"/>
          <p:cNvCxnSpPr/>
          <p:nvPr/>
        </p:nvCxnSpPr>
        <p:spPr>
          <a:xfrm flipH="1">
            <a:off x="6161265" y="3038665"/>
            <a:ext cx="9525" cy="70334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9" name="Google Shape;519;p29"/>
          <p:cNvCxnSpPr/>
          <p:nvPr/>
        </p:nvCxnSpPr>
        <p:spPr>
          <a:xfrm>
            <a:off x="222875" y="5133975"/>
            <a:ext cx="17850281" cy="952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0" name="Google Shape;520;p29"/>
          <p:cNvCxnSpPr/>
          <p:nvPr/>
        </p:nvCxnSpPr>
        <p:spPr>
          <a:xfrm flipH="1">
            <a:off x="12107685" y="3038665"/>
            <a:ext cx="9525" cy="70334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6340" y="-98052"/>
            <a:ext cx="5408608" cy="540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4">
            <a:alphaModFix/>
          </a:blip>
          <a:srcRect t="32660" b="2124"/>
          <a:stretch/>
        </p:blipFill>
        <p:spPr>
          <a:xfrm>
            <a:off x="5293218" y="0"/>
            <a:ext cx="9196639" cy="7496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30"/>
          <p:cNvCxnSpPr/>
          <p:nvPr/>
        </p:nvCxnSpPr>
        <p:spPr>
          <a:xfrm rot="10800000" flipH="1">
            <a:off x="-19050" y="7487285"/>
            <a:ext cx="18326100" cy="190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8" name="Google Shape;528;p30"/>
          <p:cNvCxnSpPr/>
          <p:nvPr/>
        </p:nvCxnSpPr>
        <p:spPr>
          <a:xfrm flipH="1">
            <a:off x="5274168" y="-47826"/>
            <a:ext cx="9525" cy="703349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29" name="Google Shape;529;p30"/>
          <p:cNvPicPr preferRelativeResize="0"/>
          <p:nvPr/>
        </p:nvPicPr>
        <p:blipFill rotWithShape="1">
          <a:blip r:embed="rId5">
            <a:alphaModFix/>
          </a:blip>
          <a:srcRect b="811"/>
          <a:stretch/>
        </p:blipFill>
        <p:spPr>
          <a:xfrm>
            <a:off x="14496546" y="-47839"/>
            <a:ext cx="3810514" cy="75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0"/>
          <p:cNvSpPr txBox="1"/>
          <p:nvPr/>
        </p:nvSpPr>
        <p:spPr>
          <a:xfrm>
            <a:off x="1028700" y="8056795"/>
            <a:ext cx="8433786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About Us</a:t>
            </a:r>
            <a:endParaRPr/>
          </a:p>
        </p:txBody>
      </p:sp>
      <p:sp>
        <p:nvSpPr>
          <p:cNvPr id="531" name="Google Shape;531;p30"/>
          <p:cNvSpPr txBox="1"/>
          <p:nvPr/>
        </p:nvSpPr>
        <p:spPr>
          <a:xfrm>
            <a:off x="1028700" y="9244245"/>
            <a:ext cx="6854854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 you want to discuss. </a:t>
            </a:r>
            <a:endParaRPr/>
          </a:p>
        </p:txBody>
      </p:sp>
      <p:sp>
        <p:nvSpPr>
          <p:cNvPr id="532" name="Google Shape;532;p30"/>
          <p:cNvSpPr txBox="1"/>
          <p:nvPr/>
        </p:nvSpPr>
        <p:spPr>
          <a:xfrm>
            <a:off x="14522340" y="7653570"/>
            <a:ext cx="376566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2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/>
          </a:p>
        </p:txBody>
      </p:sp>
      <p:pic>
        <p:nvPicPr>
          <p:cNvPr id="533" name="Google Shape;533;p30"/>
          <p:cNvPicPr preferRelativeResize="0"/>
          <p:nvPr/>
        </p:nvPicPr>
        <p:blipFill rotWithShape="1">
          <a:blip r:embed="rId6">
            <a:alphaModFix/>
          </a:blip>
          <a:srcRect t="30935" r="62070" b="25597"/>
          <a:stretch/>
        </p:blipFill>
        <p:spPr>
          <a:xfrm>
            <a:off x="25" y="3182075"/>
            <a:ext cx="6936552" cy="44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31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539" name="Google Shape;539;p31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0" name="Google Shape;540;p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31"/>
          <p:cNvGrpSpPr/>
          <p:nvPr/>
        </p:nvGrpSpPr>
        <p:grpSpPr>
          <a:xfrm>
            <a:off x="214844" y="2311554"/>
            <a:ext cx="17858307" cy="7760602"/>
            <a:chOff x="0" y="-28575"/>
            <a:chExt cx="4703423" cy="2043944"/>
          </a:xfrm>
        </p:grpSpPr>
        <p:sp>
          <p:nvSpPr>
            <p:cNvPr id="542" name="Google Shape;542;p31"/>
            <p:cNvSpPr/>
            <p:nvPr/>
          </p:nvSpPr>
          <p:spPr>
            <a:xfrm>
              <a:off x="0" y="0"/>
              <a:ext cx="4703423" cy="2015369"/>
            </a:xfrm>
            <a:custGeom>
              <a:avLst/>
              <a:gdLst/>
              <a:ahLst/>
              <a:cxnLst/>
              <a:rect l="l" t="t" r="r" b="b"/>
              <a:pathLst>
                <a:path w="4703423" h="2015369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015369"/>
                  </a:lnTo>
                  <a:lnTo>
                    <a:pt x="0" y="2015369"/>
                  </a:lnTo>
                  <a:close/>
                </a:path>
              </a:pathLst>
            </a:custGeom>
            <a:solidFill>
              <a:srgbClr val="83DBD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3" name="Google Shape;543;p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31"/>
          <p:cNvSpPr txBox="1"/>
          <p:nvPr/>
        </p:nvSpPr>
        <p:spPr>
          <a:xfrm>
            <a:off x="892010" y="772380"/>
            <a:ext cx="7603838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Our History</a:t>
            </a:r>
            <a:endParaRPr/>
          </a:p>
        </p:txBody>
      </p:sp>
      <p:sp>
        <p:nvSpPr>
          <p:cNvPr id="545" name="Google Shape;545;p31"/>
          <p:cNvSpPr txBox="1"/>
          <p:nvPr/>
        </p:nvSpPr>
        <p:spPr>
          <a:xfrm>
            <a:off x="10748434" y="4129103"/>
            <a:ext cx="5832366" cy="242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Presentations are communication tools that can be used as demonstrations, lectures, speeches, reports, and more. It is mostly presented before an audience. </a:t>
            </a:r>
            <a:endParaRPr/>
          </a:p>
        </p:txBody>
      </p:sp>
      <p:pic>
        <p:nvPicPr>
          <p:cNvPr id="546" name="Google Shape;54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9307" y="208709"/>
            <a:ext cx="2209153" cy="220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64250" y="208700"/>
            <a:ext cx="2209175" cy="22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53936" y="208709"/>
            <a:ext cx="2209153" cy="220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55465" y="208709"/>
            <a:ext cx="2209153" cy="220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1"/>
          <p:cNvPicPr preferRelativeResize="0"/>
          <p:nvPr/>
        </p:nvPicPr>
        <p:blipFill rotWithShape="1">
          <a:blip r:embed="rId7">
            <a:alphaModFix/>
          </a:blip>
          <a:srcRect t="31551" b="885"/>
          <a:stretch/>
        </p:blipFill>
        <p:spPr>
          <a:xfrm>
            <a:off x="243425" y="2448625"/>
            <a:ext cx="9010500" cy="7609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31"/>
          <p:cNvCxnSpPr/>
          <p:nvPr/>
        </p:nvCxnSpPr>
        <p:spPr>
          <a:xfrm rot="10800000" flipH="1">
            <a:off x="9253936" y="225545"/>
            <a:ext cx="14288" cy="981760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2" name="Google Shape;552;p31"/>
          <p:cNvGrpSpPr/>
          <p:nvPr/>
        </p:nvGrpSpPr>
        <p:grpSpPr>
          <a:xfrm>
            <a:off x="9268225" y="7783075"/>
            <a:ext cx="8804948" cy="3195091"/>
            <a:chOff x="0" y="-28575"/>
            <a:chExt cx="2326520" cy="841500"/>
          </a:xfrm>
        </p:grpSpPr>
        <p:sp>
          <p:nvSpPr>
            <p:cNvPr id="553" name="Google Shape;553;p31"/>
            <p:cNvSpPr/>
            <p:nvPr/>
          </p:nvSpPr>
          <p:spPr>
            <a:xfrm>
              <a:off x="0" y="0"/>
              <a:ext cx="2326520" cy="574309"/>
            </a:xfrm>
            <a:custGeom>
              <a:avLst/>
              <a:gdLst/>
              <a:ahLst/>
              <a:cxnLst/>
              <a:rect l="l" t="t" r="r" b="b"/>
              <a:pathLst>
                <a:path w="2326520" h="574309" extrusionOk="0">
                  <a:moveTo>
                    <a:pt x="0" y="0"/>
                  </a:moveTo>
                  <a:lnTo>
                    <a:pt x="2326520" y="0"/>
                  </a:lnTo>
                  <a:lnTo>
                    <a:pt x="2326520" y="574309"/>
                  </a:lnTo>
                  <a:lnTo>
                    <a:pt x="0" y="574309"/>
                  </a:lnTo>
                  <a:close/>
                </a:path>
              </a:pathLst>
            </a:custGeom>
            <a:solidFill>
              <a:srgbClr val="F9AE6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54" name="Google Shape;554;p31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5" name="Google Shape;555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48079" y="7891575"/>
            <a:ext cx="2183825" cy="21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4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0" name="Google Shape;110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9559" y="2899897"/>
            <a:ext cx="5508881" cy="27667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4"/>
          <p:cNvGrpSpPr/>
          <p:nvPr/>
        </p:nvGrpSpPr>
        <p:grpSpPr>
          <a:xfrm>
            <a:off x="458775" y="5539350"/>
            <a:ext cx="5470371" cy="4323372"/>
            <a:chOff x="0" y="-28575"/>
            <a:chExt cx="1454383" cy="1141394"/>
          </a:xfrm>
        </p:grpSpPr>
        <p:sp>
          <p:nvSpPr>
            <p:cNvPr id="113" name="Google Shape;113;p14"/>
            <p:cNvSpPr/>
            <p:nvPr/>
          </p:nvSpPr>
          <p:spPr>
            <a:xfrm>
              <a:off x="0" y="0"/>
              <a:ext cx="1454383" cy="1112819"/>
            </a:xfrm>
            <a:custGeom>
              <a:avLst/>
              <a:gdLst/>
              <a:ahLst/>
              <a:cxnLst/>
              <a:rect l="l" t="t" r="r" b="b"/>
              <a:pathLst>
                <a:path w="1454383" h="1112819" extrusionOk="0">
                  <a:moveTo>
                    <a:pt x="0" y="0"/>
                  </a:moveTo>
                  <a:lnTo>
                    <a:pt x="1454383" y="0"/>
                  </a:lnTo>
                  <a:lnTo>
                    <a:pt x="1454383" y="1112819"/>
                  </a:lnTo>
                  <a:lnTo>
                    <a:pt x="0" y="1112819"/>
                  </a:lnTo>
                  <a:close/>
                </a:path>
              </a:pathLst>
            </a:custGeom>
            <a:solidFill>
              <a:srgbClr val="70B0B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4" name="Google Shape;114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6408788" y="5539325"/>
            <a:ext cx="5470371" cy="4323372"/>
            <a:chOff x="0" y="-28575"/>
            <a:chExt cx="1454383" cy="1141394"/>
          </a:xfrm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1454383" cy="1112819"/>
            </a:xfrm>
            <a:custGeom>
              <a:avLst/>
              <a:gdLst/>
              <a:ahLst/>
              <a:cxnLst/>
              <a:rect l="l" t="t" r="r" b="b"/>
              <a:pathLst>
                <a:path w="1454383" h="1112819" extrusionOk="0">
                  <a:moveTo>
                    <a:pt x="0" y="0"/>
                  </a:moveTo>
                  <a:lnTo>
                    <a:pt x="1454383" y="0"/>
                  </a:lnTo>
                  <a:lnTo>
                    <a:pt x="1454383" y="1112819"/>
                  </a:lnTo>
                  <a:lnTo>
                    <a:pt x="0" y="1112819"/>
                  </a:lnTo>
                  <a:close/>
                </a:path>
              </a:pathLst>
            </a:custGeom>
            <a:solidFill>
              <a:srgbClr val="70B0B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7" name="Google Shape;117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12358850" y="5539325"/>
            <a:ext cx="5470225" cy="4323372"/>
            <a:chOff x="0" y="-28575"/>
            <a:chExt cx="1454383" cy="1141394"/>
          </a:xfrm>
        </p:grpSpPr>
        <p:sp>
          <p:nvSpPr>
            <p:cNvPr id="119" name="Google Shape;119;p14"/>
            <p:cNvSpPr/>
            <p:nvPr/>
          </p:nvSpPr>
          <p:spPr>
            <a:xfrm>
              <a:off x="0" y="0"/>
              <a:ext cx="1454383" cy="1112819"/>
            </a:xfrm>
            <a:custGeom>
              <a:avLst/>
              <a:gdLst/>
              <a:ahLst/>
              <a:cxnLst/>
              <a:rect l="l" t="t" r="r" b="b"/>
              <a:pathLst>
                <a:path w="1454383" h="1112819" extrusionOk="0">
                  <a:moveTo>
                    <a:pt x="0" y="0"/>
                  </a:moveTo>
                  <a:lnTo>
                    <a:pt x="1454383" y="0"/>
                  </a:lnTo>
                  <a:lnTo>
                    <a:pt x="1454383" y="1112819"/>
                  </a:lnTo>
                  <a:lnTo>
                    <a:pt x="0" y="1112819"/>
                  </a:lnTo>
                  <a:close/>
                </a:path>
              </a:pathLst>
            </a:custGeom>
            <a:solidFill>
              <a:srgbClr val="70B0B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0" name="Google Shape;120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1641762" y="4618571"/>
            <a:ext cx="3086120" cy="3375444"/>
            <a:chOff x="0" y="-76200"/>
            <a:chExt cx="812800" cy="889000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812800" cy="214438"/>
            </a:xfrm>
            <a:custGeom>
              <a:avLst/>
              <a:gdLst/>
              <a:ahLst/>
              <a:cxnLst/>
              <a:rect l="l" t="t" r="r" b="b"/>
              <a:pathLst>
                <a:path w="812800" h="21443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14438"/>
                  </a:lnTo>
                  <a:lnTo>
                    <a:pt x="0" y="214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3" name="Google Shape;123;p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Canva</a:t>
              </a:r>
              <a:endParaRPr/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7600950" y="4618571"/>
            <a:ext cx="3086120" cy="3375444"/>
            <a:chOff x="0" y="-76200"/>
            <a:chExt cx="812800" cy="889000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812800" cy="214438"/>
            </a:xfrm>
            <a:custGeom>
              <a:avLst/>
              <a:gdLst/>
              <a:ahLst/>
              <a:cxnLst/>
              <a:rect l="l" t="t" r="r" b="b"/>
              <a:pathLst>
                <a:path w="812800" h="214438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14438"/>
                  </a:lnTo>
                  <a:lnTo>
                    <a:pt x="0" y="214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6" name="Google Shape;126;p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Powerpoint</a:t>
              </a:r>
              <a:endParaRPr/>
            </a:p>
          </p:txBody>
        </p:sp>
      </p:grpSp>
      <p:grpSp>
        <p:nvGrpSpPr>
          <p:cNvPr id="127" name="Google Shape;127;p14"/>
          <p:cNvGrpSpPr/>
          <p:nvPr/>
        </p:nvGrpSpPr>
        <p:grpSpPr>
          <a:xfrm>
            <a:off x="13560158" y="4618571"/>
            <a:ext cx="3961423" cy="3375444"/>
            <a:chOff x="0" y="-76200"/>
            <a:chExt cx="1043331" cy="889000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1043331" cy="214438"/>
            </a:xfrm>
            <a:custGeom>
              <a:avLst/>
              <a:gdLst/>
              <a:ahLst/>
              <a:cxnLst/>
              <a:rect l="l" t="t" r="r" b="b"/>
              <a:pathLst>
                <a:path w="1043331" h="214438" extrusionOk="0">
                  <a:moveTo>
                    <a:pt x="0" y="0"/>
                  </a:moveTo>
                  <a:lnTo>
                    <a:pt x="1043331" y="0"/>
                  </a:lnTo>
                  <a:lnTo>
                    <a:pt x="1043331" y="214438"/>
                  </a:lnTo>
                  <a:lnTo>
                    <a:pt x="0" y="214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9" name="Google Shape;129;p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0" i="0" u="none" strike="noStrike" cap="none">
                  <a:solidFill>
                    <a:srgbClr val="000000"/>
                  </a:solidFill>
                  <a:latin typeface="Poppins ExtraBold"/>
                  <a:ea typeface="Poppins ExtraBold"/>
                  <a:cs typeface="Poppins ExtraBold"/>
                  <a:sym typeface="Poppins ExtraBold"/>
                </a:rPr>
                <a:t>Google Slides</a:t>
              </a:r>
              <a:endParaRPr/>
            </a:p>
          </p:txBody>
        </p:sp>
      </p:grpSp>
      <p:sp>
        <p:nvSpPr>
          <p:cNvPr id="130" name="Google Shape;130;p14"/>
          <p:cNvSpPr txBox="1"/>
          <p:nvPr/>
        </p:nvSpPr>
        <p:spPr>
          <a:xfrm>
            <a:off x="705290" y="914400"/>
            <a:ext cx="16877420" cy="113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How to Use This Presentation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827790" y="6795775"/>
            <a:ext cx="4714044" cy="234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Click on the "Canva" button under this presentation preview. 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need to sign in to your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Canva account.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99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6696167" y="6795775"/>
            <a:ext cx="4895667" cy="234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Click on the "PowerPoint" button below this presentation preview. 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12586802" y="6795775"/>
            <a:ext cx="4995908" cy="273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Click on the "Google Slides" button below this presentation preview. 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Click on "Make a copy."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Start editing your presentation.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need to sign in to your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Google account.</a:t>
            </a:r>
            <a:endParaRPr/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99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588" y="2899897"/>
            <a:ext cx="5508880" cy="276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39531" y="2899897"/>
            <a:ext cx="5508880" cy="2766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32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561" name="Google Shape;561;p32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62" name="Google Shape;562;p3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3" name="Google Shape;563;p32"/>
          <p:cNvGrpSpPr/>
          <p:nvPr/>
        </p:nvGrpSpPr>
        <p:grpSpPr>
          <a:xfrm>
            <a:off x="214844" y="2663236"/>
            <a:ext cx="17858427" cy="7423718"/>
            <a:chOff x="0" y="-28575"/>
            <a:chExt cx="4703423" cy="1955205"/>
          </a:xfrm>
        </p:grpSpPr>
        <p:sp>
          <p:nvSpPr>
            <p:cNvPr id="564" name="Google Shape;564;p32"/>
            <p:cNvSpPr/>
            <p:nvPr/>
          </p:nvSpPr>
          <p:spPr>
            <a:xfrm>
              <a:off x="0" y="0"/>
              <a:ext cx="4703423" cy="1926630"/>
            </a:xfrm>
            <a:custGeom>
              <a:avLst/>
              <a:gdLst/>
              <a:ahLst/>
              <a:cxnLst/>
              <a:rect l="l" t="t" r="r" b="b"/>
              <a:pathLst>
                <a:path w="4703423" h="1926630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926630"/>
                  </a:lnTo>
                  <a:lnTo>
                    <a:pt x="0" y="1926630"/>
                  </a:lnTo>
                  <a:close/>
                </a:path>
              </a:pathLst>
            </a:custGeom>
            <a:solidFill>
              <a:srgbClr val="83DBD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65" name="Google Shape;565;p3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6" name="Google Shape;566;p32"/>
          <p:cNvPicPr preferRelativeResize="0"/>
          <p:nvPr/>
        </p:nvPicPr>
        <p:blipFill rotWithShape="1">
          <a:blip r:embed="rId3">
            <a:alphaModFix/>
          </a:blip>
          <a:srcRect l="18148" t="3229" r="26336" b="54275"/>
          <a:stretch/>
        </p:blipFill>
        <p:spPr>
          <a:xfrm>
            <a:off x="229700" y="2775800"/>
            <a:ext cx="4454477" cy="51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2"/>
          <p:cNvPicPr preferRelativeResize="0"/>
          <p:nvPr/>
        </p:nvPicPr>
        <p:blipFill rotWithShape="1">
          <a:blip r:embed="rId4">
            <a:alphaModFix/>
          </a:blip>
          <a:srcRect l="27237" t="-285" r="10831" b="28841"/>
          <a:stretch/>
        </p:blipFill>
        <p:spPr>
          <a:xfrm>
            <a:off x="4696875" y="2766875"/>
            <a:ext cx="4440776" cy="51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2"/>
          <p:cNvPicPr preferRelativeResize="0"/>
          <p:nvPr/>
        </p:nvPicPr>
        <p:blipFill rotWithShape="1">
          <a:blip r:embed="rId5">
            <a:alphaModFix/>
          </a:blip>
          <a:srcRect l="14737" r="25409" b="31225"/>
          <a:stretch/>
        </p:blipFill>
        <p:spPr>
          <a:xfrm>
            <a:off x="9150350" y="2787229"/>
            <a:ext cx="4440765" cy="510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2"/>
          <p:cNvPicPr preferRelativeResize="0"/>
          <p:nvPr/>
        </p:nvPicPr>
        <p:blipFill rotWithShape="1">
          <a:blip r:embed="rId6">
            <a:alphaModFix/>
          </a:blip>
          <a:srcRect l="17048" t="18577" r="4532" b="21495"/>
          <a:stretch/>
        </p:blipFill>
        <p:spPr>
          <a:xfrm>
            <a:off x="13603825" y="2787200"/>
            <a:ext cx="4454476" cy="510292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2"/>
          <p:cNvSpPr txBox="1"/>
          <p:nvPr/>
        </p:nvSpPr>
        <p:spPr>
          <a:xfrm>
            <a:off x="2171684" y="819816"/>
            <a:ext cx="13944632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Team Members Page</a:t>
            </a:r>
            <a:endParaRPr dirty="0"/>
          </a:p>
        </p:txBody>
      </p:sp>
      <p:sp>
        <p:nvSpPr>
          <p:cNvPr id="571" name="Google Shape;571;p32"/>
          <p:cNvSpPr txBox="1"/>
          <p:nvPr/>
        </p:nvSpPr>
        <p:spPr>
          <a:xfrm>
            <a:off x="2982803" y="1933110"/>
            <a:ext cx="12322393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 you want to discuss. </a:t>
            </a:r>
            <a:endParaRPr/>
          </a:p>
        </p:txBody>
      </p:sp>
      <p:sp>
        <p:nvSpPr>
          <p:cNvPr id="572" name="Google Shape;572;p32"/>
          <p:cNvSpPr txBox="1"/>
          <p:nvPr/>
        </p:nvSpPr>
        <p:spPr>
          <a:xfrm>
            <a:off x="1130508" y="849972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Name</a:t>
            </a:r>
            <a:endParaRPr/>
          </a:p>
        </p:txBody>
      </p:sp>
      <p:sp>
        <p:nvSpPr>
          <p:cNvPr id="573" name="Google Shape;573;p32"/>
          <p:cNvSpPr txBox="1"/>
          <p:nvPr/>
        </p:nvSpPr>
        <p:spPr>
          <a:xfrm>
            <a:off x="1130508" y="893787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Title or Position</a:t>
            </a:r>
            <a:endParaRPr/>
          </a:p>
        </p:txBody>
      </p:sp>
      <p:sp>
        <p:nvSpPr>
          <p:cNvPr id="574" name="Google Shape;574;p32"/>
          <p:cNvSpPr txBox="1"/>
          <p:nvPr/>
        </p:nvSpPr>
        <p:spPr>
          <a:xfrm>
            <a:off x="5672206" y="849972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Name</a:t>
            </a:r>
            <a:endParaRPr/>
          </a:p>
        </p:txBody>
      </p:sp>
      <p:sp>
        <p:nvSpPr>
          <p:cNvPr id="575" name="Google Shape;575;p32"/>
          <p:cNvSpPr txBox="1"/>
          <p:nvPr/>
        </p:nvSpPr>
        <p:spPr>
          <a:xfrm>
            <a:off x="5672206" y="893787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Title or Position</a:t>
            </a:r>
            <a:endParaRPr/>
          </a:p>
        </p:txBody>
      </p:sp>
      <p:sp>
        <p:nvSpPr>
          <p:cNvPr id="576" name="Google Shape;576;p32"/>
          <p:cNvSpPr txBox="1"/>
          <p:nvPr/>
        </p:nvSpPr>
        <p:spPr>
          <a:xfrm>
            <a:off x="10201275" y="849972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Name</a:t>
            </a:r>
            <a:endParaRPr/>
          </a:p>
        </p:txBody>
      </p:sp>
      <p:sp>
        <p:nvSpPr>
          <p:cNvPr id="577" name="Google Shape;577;p32"/>
          <p:cNvSpPr txBox="1"/>
          <p:nvPr/>
        </p:nvSpPr>
        <p:spPr>
          <a:xfrm>
            <a:off x="10201275" y="893787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Title or Position</a:t>
            </a:r>
            <a:endParaRPr/>
          </a:p>
        </p:txBody>
      </p:sp>
      <p:sp>
        <p:nvSpPr>
          <p:cNvPr id="578" name="Google Shape;578;p32"/>
          <p:cNvSpPr txBox="1"/>
          <p:nvPr/>
        </p:nvSpPr>
        <p:spPr>
          <a:xfrm>
            <a:off x="14661090" y="849972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Name</a:t>
            </a:r>
            <a:endParaRPr/>
          </a:p>
        </p:txBody>
      </p:sp>
      <p:sp>
        <p:nvSpPr>
          <p:cNvPr id="579" name="Google Shape;579;p32"/>
          <p:cNvSpPr txBox="1"/>
          <p:nvPr/>
        </p:nvSpPr>
        <p:spPr>
          <a:xfrm>
            <a:off x="14661090" y="8937878"/>
            <a:ext cx="24297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Title or Position</a:t>
            </a:r>
            <a:endParaRPr/>
          </a:p>
        </p:txBody>
      </p:sp>
      <p:pic>
        <p:nvPicPr>
          <p:cNvPr id="580" name="Google Shape;580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512200" y="216775"/>
            <a:ext cx="2559025" cy="25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7250" y="216775"/>
            <a:ext cx="2559025" cy="2559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32"/>
          <p:cNvCxnSpPr/>
          <p:nvPr/>
        </p:nvCxnSpPr>
        <p:spPr>
          <a:xfrm flipH="1">
            <a:off x="4688947" y="2787229"/>
            <a:ext cx="7937" cy="7284926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32"/>
          <p:cNvCxnSpPr/>
          <p:nvPr/>
        </p:nvCxnSpPr>
        <p:spPr>
          <a:xfrm>
            <a:off x="226525" y="7890150"/>
            <a:ext cx="17840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32"/>
          <p:cNvCxnSpPr/>
          <p:nvPr/>
        </p:nvCxnSpPr>
        <p:spPr>
          <a:xfrm>
            <a:off x="9144000" y="2756981"/>
            <a:ext cx="4762" cy="73151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32"/>
          <p:cNvCxnSpPr/>
          <p:nvPr/>
        </p:nvCxnSpPr>
        <p:spPr>
          <a:xfrm>
            <a:off x="13603815" y="2787229"/>
            <a:ext cx="4762" cy="7284926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6" name="Google Shape;586;p32"/>
          <p:cNvCxnSpPr/>
          <p:nvPr/>
        </p:nvCxnSpPr>
        <p:spPr>
          <a:xfrm>
            <a:off x="2751987" y="228191"/>
            <a:ext cx="15000" cy="2544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7" name="Google Shape;587;p32"/>
          <p:cNvCxnSpPr/>
          <p:nvPr/>
        </p:nvCxnSpPr>
        <p:spPr>
          <a:xfrm flipH="1">
            <a:off x="15512201" y="228191"/>
            <a:ext cx="14288" cy="254760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33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593" name="Google Shape;593;p33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94" name="Google Shape;594;p3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5" name="Google Shape;59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5640" y="209250"/>
            <a:ext cx="2748825" cy="27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 rotWithShape="1">
          <a:blip r:embed="rId4">
            <a:alphaModFix/>
          </a:blip>
          <a:srcRect t="675"/>
          <a:stretch/>
        </p:blipFill>
        <p:spPr>
          <a:xfrm>
            <a:off x="210681" y="222108"/>
            <a:ext cx="2748825" cy="273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/>
          <p:cNvPicPr preferRelativeResize="0"/>
          <p:nvPr/>
        </p:nvPicPr>
        <p:blipFill rotWithShape="1">
          <a:blip r:embed="rId5">
            <a:alphaModFix/>
          </a:blip>
          <a:srcRect l="-59" t="32091" r="139" b="37405"/>
          <a:stretch/>
        </p:blipFill>
        <p:spPr>
          <a:xfrm>
            <a:off x="218675" y="2952425"/>
            <a:ext cx="17844948" cy="43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/>
          <p:cNvPicPr preferRelativeResize="0"/>
          <p:nvPr/>
        </p:nvPicPr>
        <p:blipFill rotWithShape="1">
          <a:blip r:embed="rId6">
            <a:alphaModFix/>
          </a:blip>
          <a:srcRect l="635" t="1302"/>
          <a:stretch/>
        </p:blipFill>
        <p:spPr>
          <a:xfrm>
            <a:off x="228200" y="7328475"/>
            <a:ext cx="2748825" cy="273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33"/>
          <p:cNvCxnSpPr/>
          <p:nvPr/>
        </p:nvCxnSpPr>
        <p:spPr>
          <a:xfrm>
            <a:off x="228198" y="2938931"/>
            <a:ext cx="17844900" cy="9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00" name="Google Shape;600;p33"/>
          <p:cNvPicPr preferRelativeResize="0"/>
          <p:nvPr/>
        </p:nvPicPr>
        <p:blipFill rotWithShape="1">
          <a:blip r:embed="rId7">
            <a:alphaModFix/>
          </a:blip>
          <a:srcRect r="1762"/>
          <a:stretch/>
        </p:blipFill>
        <p:spPr>
          <a:xfrm>
            <a:off x="15356605" y="7319500"/>
            <a:ext cx="2700374" cy="274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33"/>
          <p:cNvCxnSpPr/>
          <p:nvPr/>
        </p:nvCxnSpPr>
        <p:spPr>
          <a:xfrm>
            <a:off x="214950" y="7319500"/>
            <a:ext cx="17858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2" name="Google Shape;602;p33"/>
          <p:cNvSpPr txBox="1"/>
          <p:nvPr/>
        </p:nvSpPr>
        <p:spPr>
          <a:xfrm>
            <a:off x="5485953" y="8485505"/>
            <a:ext cx="7316093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Include a credit, citation, or supporting message</a:t>
            </a:r>
            <a:endParaRPr/>
          </a:p>
        </p:txBody>
      </p:sp>
      <p:sp>
        <p:nvSpPr>
          <p:cNvPr id="603" name="Google Shape;603;p33"/>
          <p:cNvSpPr txBox="1"/>
          <p:nvPr/>
        </p:nvSpPr>
        <p:spPr>
          <a:xfrm>
            <a:off x="2741618" y="585833"/>
            <a:ext cx="12804764" cy="183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Write an original statement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or inspiring quote</a:t>
            </a:r>
            <a:endParaRPr/>
          </a:p>
        </p:txBody>
      </p:sp>
      <p:cxnSp>
        <p:nvCxnSpPr>
          <p:cNvPr id="604" name="Google Shape;604;p33"/>
          <p:cNvCxnSpPr/>
          <p:nvPr/>
        </p:nvCxnSpPr>
        <p:spPr>
          <a:xfrm>
            <a:off x="2952427" y="228191"/>
            <a:ext cx="0" cy="271074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5" name="Google Shape;605;p33"/>
          <p:cNvCxnSpPr/>
          <p:nvPr/>
        </p:nvCxnSpPr>
        <p:spPr>
          <a:xfrm>
            <a:off x="2965071" y="7333782"/>
            <a:ext cx="0" cy="271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6" name="Google Shape;606;p33"/>
          <p:cNvCxnSpPr/>
          <p:nvPr/>
        </p:nvCxnSpPr>
        <p:spPr>
          <a:xfrm>
            <a:off x="15349116" y="228191"/>
            <a:ext cx="0" cy="271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7" name="Google Shape;607;p33"/>
          <p:cNvCxnSpPr/>
          <p:nvPr/>
        </p:nvCxnSpPr>
        <p:spPr>
          <a:xfrm flipH="1">
            <a:off x="15361160" y="7333782"/>
            <a:ext cx="600" cy="27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94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34"/>
          <p:cNvPicPr preferRelativeResize="0"/>
          <p:nvPr/>
        </p:nvPicPr>
        <p:blipFill rotWithShape="1">
          <a:blip r:embed="rId3">
            <a:alphaModFix/>
          </a:blip>
          <a:srcRect t="13370" r="15011" b="13371"/>
          <a:stretch/>
        </p:blipFill>
        <p:spPr>
          <a:xfrm>
            <a:off x="6849208" y="0"/>
            <a:ext cx="7977391" cy="1031453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4"/>
          <p:cNvSpPr txBox="1"/>
          <p:nvPr/>
        </p:nvSpPr>
        <p:spPr>
          <a:xfrm>
            <a:off x="1028700" y="1396867"/>
            <a:ext cx="6873210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Contact Us</a:t>
            </a:r>
            <a:endParaRPr dirty="0"/>
          </a:p>
        </p:txBody>
      </p:sp>
      <p:sp>
        <p:nvSpPr>
          <p:cNvPr id="614" name="Google Shape;614;p34"/>
          <p:cNvSpPr txBox="1"/>
          <p:nvPr/>
        </p:nvSpPr>
        <p:spPr>
          <a:xfrm>
            <a:off x="856172" y="4814204"/>
            <a:ext cx="5801458" cy="418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123 Anywhere St., Any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City,ST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12345</a:t>
            </a:r>
            <a:endParaRPr dirty="0"/>
          </a:p>
          <a:p>
            <a:pPr marL="0" marR="0" lvl="0" indent="0" algn="l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123-456-7890</a:t>
            </a:r>
            <a:endParaRPr dirty="0"/>
          </a:p>
          <a:p>
            <a:pPr marL="0" marR="0" lvl="0" indent="0" algn="l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hello@reallygreatsite.com</a:t>
            </a:r>
            <a:endParaRPr dirty="0"/>
          </a:p>
          <a:p>
            <a:pPr marL="0" marR="0" lvl="0" indent="0" algn="l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reallygreatsite</a:t>
            </a:r>
            <a:endParaRPr dirty="0"/>
          </a:p>
          <a:p>
            <a:pPr marL="0" marR="0" lvl="0" indent="0" algn="l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6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reallygreatsite.com</a:t>
            </a:r>
            <a:endParaRPr dirty="0"/>
          </a:p>
        </p:txBody>
      </p:sp>
      <p:pic>
        <p:nvPicPr>
          <p:cNvPr id="615" name="Google Shape;61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26599" y="-27539"/>
            <a:ext cx="3477249" cy="34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26599" y="3430677"/>
            <a:ext cx="3477249" cy="34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826599" y="6837290"/>
            <a:ext cx="3477249" cy="3477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34"/>
          <p:cNvCxnSpPr/>
          <p:nvPr/>
        </p:nvCxnSpPr>
        <p:spPr>
          <a:xfrm rot="10800000">
            <a:off x="6839683" y="-1843629"/>
            <a:ext cx="0" cy="1832624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35"/>
          <p:cNvGrpSpPr/>
          <p:nvPr/>
        </p:nvGrpSpPr>
        <p:grpSpPr>
          <a:xfrm>
            <a:off x="214844" y="2930169"/>
            <a:ext cx="17858307" cy="7625460"/>
            <a:chOff x="0" y="-28575"/>
            <a:chExt cx="4703423" cy="2008352"/>
          </a:xfrm>
        </p:grpSpPr>
        <p:sp>
          <p:nvSpPr>
            <p:cNvPr id="624" name="Google Shape;624;p35"/>
            <p:cNvSpPr/>
            <p:nvPr/>
          </p:nvSpPr>
          <p:spPr>
            <a:xfrm>
              <a:off x="0" y="0"/>
              <a:ext cx="4703423" cy="1979777"/>
            </a:xfrm>
            <a:custGeom>
              <a:avLst/>
              <a:gdLst/>
              <a:ahLst/>
              <a:cxnLst/>
              <a:rect l="l" t="t" r="r" b="b"/>
              <a:pathLst>
                <a:path w="4703423" h="1979777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979777"/>
                  </a:lnTo>
                  <a:lnTo>
                    <a:pt x="0" y="1979777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25" name="Google Shape;625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46693" y="3196745"/>
            <a:ext cx="3605546" cy="360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46693" y="-95250"/>
            <a:ext cx="3605546" cy="360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92738" y="6835278"/>
            <a:ext cx="3534045" cy="353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846693" y="6744002"/>
            <a:ext cx="3605546" cy="362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92738" y="-191919"/>
            <a:ext cx="3534045" cy="7036723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5"/>
          <p:cNvSpPr txBox="1"/>
          <p:nvPr/>
        </p:nvSpPr>
        <p:spPr>
          <a:xfrm>
            <a:off x="5776163" y="962025"/>
            <a:ext cx="6735674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Credits</a:t>
            </a:r>
            <a:endParaRPr/>
          </a:p>
        </p:txBody>
      </p:sp>
      <p:sp>
        <p:nvSpPr>
          <p:cNvPr id="632" name="Google Shape;632;p35"/>
          <p:cNvSpPr txBox="1"/>
          <p:nvPr/>
        </p:nvSpPr>
        <p:spPr>
          <a:xfrm>
            <a:off x="4207900" y="7114749"/>
            <a:ext cx="9872200" cy="1102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SlidesCarnival for the presentation template</a:t>
            </a:r>
            <a:endParaRPr/>
          </a:p>
          <a:p>
            <a:pPr marL="0" marR="0" lvl="0" indent="0" algn="ctr" rtl="0">
              <a:lnSpc>
                <a:spcPct val="2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sng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Pexels for the photos</a:t>
            </a:r>
            <a:endParaRPr/>
          </a:p>
        </p:txBody>
      </p:sp>
      <p:sp>
        <p:nvSpPr>
          <p:cNvPr id="633" name="Google Shape;633;p35"/>
          <p:cNvSpPr txBox="1"/>
          <p:nvPr/>
        </p:nvSpPr>
        <p:spPr>
          <a:xfrm>
            <a:off x="4816097" y="5187069"/>
            <a:ext cx="8655806" cy="133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is free for</a:t>
            </a:r>
            <a:endParaRPr/>
          </a:p>
          <a:p>
            <a:pPr marL="0" marR="0" lvl="0" indent="0" algn="ctr" rtl="0">
              <a:lnSpc>
                <a:spcPct val="1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everyone to use thanks to the following: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F9D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36"/>
          <p:cNvGrpSpPr/>
          <p:nvPr/>
        </p:nvGrpSpPr>
        <p:grpSpPr>
          <a:xfrm>
            <a:off x="-789572" y="2930169"/>
            <a:ext cx="19867144" cy="7625460"/>
            <a:chOff x="0" y="-28575"/>
            <a:chExt cx="5232499" cy="2008352"/>
          </a:xfrm>
        </p:grpSpPr>
        <p:sp>
          <p:nvSpPr>
            <p:cNvPr id="639" name="Google Shape;639;p36"/>
            <p:cNvSpPr/>
            <p:nvPr/>
          </p:nvSpPr>
          <p:spPr>
            <a:xfrm>
              <a:off x="0" y="0"/>
              <a:ext cx="5232499" cy="1979777"/>
            </a:xfrm>
            <a:custGeom>
              <a:avLst/>
              <a:gdLst/>
              <a:ahLst/>
              <a:cxnLst/>
              <a:rect l="l" t="t" r="r" b="b"/>
              <a:pathLst>
                <a:path w="5232499" h="1979777" extrusionOk="0">
                  <a:moveTo>
                    <a:pt x="0" y="0"/>
                  </a:moveTo>
                  <a:lnTo>
                    <a:pt x="5232499" y="0"/>
                  </a:lnTo>
                  <a:lnTo>
                    <a:pt x="5232499" y="1979777"/>
                  </a:lnTo>
                  <a:lnTo>
                    <a:pt x="0" y="1979777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40" name="Google Shape;640;p3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1" name="Google Shape;64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8841" y="6196514"/>
            <a:ext cx="8240746" cy="413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7625" y="3038665"/>
            <a:ext cx="6344566" cy="318642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6"/>
          <p:cNvSpPr txBox="1"/>
          <p:nvPr/>
        </p:nvSpPr>
        <p:spPr>
          <a:xfrm>
            <a:off x="7756327" y="3638012"/>
            <a:ext cx="10531673" cy="40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This presentation template uses the following free fonts:</a:t>
            </a:r>
            <a:endParaRPr/>
          </a:p>
        </p:txBody>
      </p:sp>
      <p:sp>
        <p:nvSpPr>
          <p:cNvPr id="644" name="Google Shape;644;p36"/>
          <p:cNvSpPr txBox="1"/>
          <p:nvPr/>
        </p:nvSpPr>
        <p:spPr>
          <a:xfrm>
            <a:off x="1622611" y="7761015"/>
            <a:ext cx="2660452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You can find these</a:t>
            </a:r>
            <a:endParaRPr/>
          </a:p>
          <a:p>
            <a:pPr marL="0" marR="0" lvl="0" indent="0" algn="ctr" rtl="0">
              <a:lnSpc>
                <a:spcPct val="16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fonts online too.</a:t>
            </a:r>
            <a:endParaRPr/>
          </a:p>
        </p:txBody>
      </p:sp>
      <p:sp>
        <p:nvSpPr>
          <p:cNvPr id="645" name="Google Shape;645;p36"/>
          <p:cNvSpPr txBox="1"/>
          <p:nvPr/>
        </p:nvSpPr>
        <p:spPr>
          <a:xfrm>
            <a:off x="9962771" y="4247211"/>
            <a:ext cx="6118785" cy="1414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3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Titles: Tan Meringue</a:t>
            </a:r>
            <a:endParaRPr/>
          </a:p>
          <a:p>
            <a:pPr marL="0" marR="0" lvl="0" indent="0" algn="ctr" rtl="0">
              <a:lnSpc>
                <a:spcPct val="173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Headers: Nourd</a:t>
            </a:r>
            <a:endParaRPr/>
          </a:p>
          <a:p>
            <a:pPr marL="0" marR="0" lvl="0" indent="0" algn="ctr" rtl="0">
              <a:lnSpc>
                <a:spcPct val="173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Body Copy: Nourd</a:t>
            </a:r>
            <a:endParaRPr/>
          </a:p>
        </p:txBody>
      </p:sp>
      <p:sp>
        <p:nvSpPr>
          <p:cNvPr id="646" name="Google Shape;646;p36"/>
          <p:cNvSpPr txBox="1"/>
          <p:nvPr/>
        </p:nvSpPr>
        <p:spPr>
          <a:xfrm>
            <a:off x="3669147" y="819150"/>
            <a:ext cx="10949707" cy="119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Fonts In this Presentation</a:t>
            </a:r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59962" y="6196514"/>
            <a:ext cx="4138740" cy="4138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Google Shape;648;p36"/>
          <p:cNvCxnSpPr/>
          <p:nvPr/>
        </p:nvCxnSpPr>
        <p:spPr>
          <a:xfrm rot="10800000" flipH="1">
            <a:off x="0" y="6210801"/>
            <a:ext cx="18288000" cy="14288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5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141" name="Google Shape;141;p15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2" name="Google Shape;142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" name="Google Shape;14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08650" y="208522"/>
            <a:ext cx="2772935" cy="277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415" y="206415"/>
            <a:ext cx="2772935" cy="2772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5"/>
          <p:cNvGrpSpPr/>
          <p:nvPr/>
        </p:nvGrpSpPr>
        <p:grpSpPr>
          <a:xfrm>
            <a:off x="214844" y="2814403"/>
            <a:ext cx="17858307" cy="7257753"/>
            <a:chOff x="0" y="-28575"/>
            <a:chExt cx="4703423" cy="1911507"/>
          </a:xfrm>
        </p:grpSpPr>
        <p:sp>
          <p:nvSpPr>
            <p:cNvPr id="146" name="Google Shape;146;p15"/>
            <p:cNvSpPr/>
            <p:nvPr/>
          </p:nvSpPr>
          <p:spPr>
            <a:xfrm>
              <a:off x="0" y="0"/>
              <a:ext cx="4703423" cy="1882932"/>
            </a:xfrm>
            <a:custGeom>
              <a:avLst/>
              <a:gdLst/>
              <a:ahLst/>
              <a:cxnLst/>
              <a:rect l="l" t="t" r="r" b="b"/>
              <a:pathLst>
                <a:path w="4703423" h="1882932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1882932"/>
                  </a:lnTo>
                  <a:lnTo>
                    <a:pt x="0" y="1882932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7" name="Google Shape;147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5"/>
          <p:cNvSpPr txBox="1"/>
          <p:nvPr/>
        </p:nvSpPr>
        <p:spPr>
          <a:xfrm>
            <a:off x="1895114" y="3685231"/>
            <a:ext cx="33060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01</a:t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12842610" y="3685231"/>
            <a:ext cx="33060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03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1895114" y="8141708"/>
            <a:ext cx="3306074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you want to discuss.</a:t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12842610" y="8141708"/>
            <a:ext cx="3306074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want to discuss.</a:t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7490963" y="4628206"/>
            <a:ext cx="3306074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Our Process</a:t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7490963" y="8141708"/>
            <a:ext cx="3306074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want to discuss.</a:t>
            </a:r>
            <a:endParaRPr/>
          </a:p>
        </p:txBody>
      </p:sp>
      <p:sp>
        <p:nvSpPr>
          <p:cNvPr id="154" name="Google Shape;154;p15"/>
          <p:cNvSpPr txBox="1"/>
          <p:nvPr/>
        </p:nvSpPr>
        <p:spPr>
          <a:xfrm>
            <a:off x="1895114" y="4628206"/>
            <a:ext cx="330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Poppins ExtraBold"/>
                <a:ea typeface="Poppins ExtraBold"/>
                <a:cs typeface="Poppins ExtraBold"/>
                <a:sym typeface="Poppins ExtraBold"/>
              </a:rPr>
              <a:t>Introduction</a:t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7490963" y="3685231"/>
            <a:ext cx="3306074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02</a:t>
            </a:r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12598408" y="4628206"/>
            <a:ext cx="3794478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About Us</a:t>
            </a:r>
            <a:endParaRPr/>
          </a:p>
        </p:txBody>
      </p:sp>
      <p:sp>
        <p:nvSpPr>
          <p:cNvPr id="157" name="Google Shape;157;p15"/>
          <p:cNvSpPr txBox="1"/>
          <p:nvPr/>
        </p:nvSpPr>
        <p:spPr>
          <a:xfrm>
            <a:off x="3311970" y="1123950"/>
            <a:ext cx="11664061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Table Of Contents</a:t>
            </a:r>
            <a:endParaRPr/>
          </a:p>
        </p:txBody>
      </p:sp>
      <p:pic>
        <p:nvPicPr>
          <p:cNvPr id="158" name="Google Shape;15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7254" y="5413401"/>
            <a:ext cx="2441795" cy="244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3103" y="5413401"/>
            <a:ext cx="2441795" cy="244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74750" y="5413401"/>
            <a:ext cx="2441795" cy="244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t="16094" b="42738"/>
          <a:stretch/>
        </p:blipFill>
        <p:spPr>
          <a:xfrm>
            <a:off x="0" y="0"/>
            <a:ext cx="14541390" cy="748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41390" y="-31542"/>
            <a:ext cx="3784710" cy="378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41390" y="3721625"/>
            <a:ext cx="3784710" cy="3784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1028700" y="8083783"/>
            <a:ext cx="8433786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Introduction</a:t>
            </a:r>
            <a:endParaRPr/>
          </a:p>
        </p:txBody>
      </p:sp>
      <p:sp>
        <p:nvSpPr>
          <p:cNvPr id="169" name="Google Shape;169;p16"/>
          <p:cNvSpPr txBox="1"/>
          <p:nvPr/>
        </p:nvSpPr>
        <p:spPr>
          <a:xfrm>
            <a:off x="1028700" y="9244245"/>
            <a:ext cx="6854854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 you want to discuss. </a:t>
            </a:r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14522340" y="7653570"/>
            <a:ext cx="376566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2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/>
          </a:p>
        </p:txBody>
      </p:sp>
      <p:cxnSp>
        <p:nvCxnSpPr>
          <p:cNvPr id="171" name="Google Shape;171;p16"/>
          <p:cNvCxnSpPr/>
          <p:nvPr/>
        </p:nvCxnSpPr>
        <p:spPr>
          <a:xfrm rot="10800000" flipH="1">
            <a:off x="-19050" y="7487285"/>
            <a:ext cx="18326100" cy="190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83554" y="4667803"/>
            <a:ext cx="5506804" cy="621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D3ED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8818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7"/>
          <p:cNvGrpSpPr/>
          <p:nvPr/>
        </p:nvGrpSpPr>
        <p:grpSpPr>
          <a:xfrm>
            <a:off x="214844" y="5035004"/>
            <a:ext cx="17858307" cy="3194597"/>
            <a:chOff x="0" y="-28575"/>
            <a:chExt cx="4703423" cy="841375"/>
          </a:xfrm>
        </p:grpSpPr>
        <p:sp>
          <p:nvSpPr>
            <p:cNvPr id="179" name="Google Shape;179;p17"/>
            <p:cNvSpPr/>
            <p:nvPr/>
          </p:nvSpPr>
          <p:spPr>
            <a:xfrm>
              <a:off x="0" y="0"/>
              <a:ext cx="4703423" cy="485477"/>
            </a:xfrm>
            <a:custGeom>
              <a:avLst/>
              <a:gdLst/>
              <a:ahLst/>
              <a:cxnLst/>
              <a:rect l="l" t="t" r="r" b="b"/>
              <a:pathLst>
                <a:path w="4703423" h="485477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485477"/>
                  </a:lnTo>
                  <a:lnTo>
                    <a:pt x="0" y="485477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0" name="Google Shape;180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17"/>
          <p:cNvSpPr txBox="1"/>
          <p:nvPr/>
        </p:nvSpPr>
        <p:spPr>
          <a:xfrm>
            <a:off x="1220674" y="1046316"/>
            <a:ext cx="6360362" cy="22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Welcome To</a:t>
            </a:r>
            <a:endParaRPr/>
          </a:p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Presentation</a:t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3969386" y="5521461"/>
            <a:ext cx="10349227" cy="95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I'm Rain, and I'll be sharing with you my beautiful ideas.</a:t>
            </a:r>
            <a:endParaRPr/>
          </a:p>
          <a:p>
            <a:pPr marL="0" marR="0" lvl="0" indent="0" algn="ctr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Follow me at @reallygreatsite to learn more. </a:t>
            </a:r>
            <a:endParaRPr/>
          </a:p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36024"/>
            <a:ext cx="5537714" cy="398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189" name="Google Shape;189;p18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F8D941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0" name="Google Shape;190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1" name="Google Shape;191;p18"/>
          <p:cNvPicPr preferRelativeResize="0"/>
          <p:nvPr/>
        </p:nvPicPr>
        <p:blipFill rotWithShape="1">
          <a:blip r:embed="rId3">
            <a:alphaModFix/>
          </a:blip>
          <a:srcRect l="13141" t="-40" r="13280"/>
          <a:stretch/>
        </p:blipFill>
        <p:spPr>
          <a:xfrm>
            <a:off x="214844" y="3229342"/>
            <a:ext cx="7464874" cy="676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8828684" y="3518295"/>
            <a:ext cx="3092323" cy="309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80803" y="3518295"/>
            <a:ext cx="3092323" cy="3092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8"/>
          <p:cNvCxnSpPr/>
          <p:nvPr/>
        </p:nvCxnSpPr>
        <p:spPr>
          <a:xfrm flipH="1">
            <a:off x="7695941" y="214928"/>
            <a:ext cx="9323" cy="985722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18"/>
          <p:cNvCxnSpPr/>
          <p:nvPr/>
        </p:nvCxnSpPr>
        <p:spPr>
          <a:xfrm flipH="1">
            <a:off x="235769" y="3295027"/>
            <a:ext cx="7450648" cy="952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18"/>
          <p:cNvSpPr/>
          <p:nvPr/>
        </p:nvSpPr>
        <p:spPr>
          <a:xfrm>
            <a:off x="243810" y="212458"/>
            <a:ext cx="7470979" cy="3067992"/>
          </a:xfrm>
          <a:custGeom>
            <a:avLst/>
            <a:gdLst/>
            <a:ahLst/>
            <a:cxnLst/>
            <a:rect l="l" t="t" r="r" b="b"/>
            <a:pathLst>
              <a:path w="1966047" h="805776" extrusionOk="0">
                <a:moveTo>
                  <a:pt x="0" y="0"/>
                </a:moveTo>
                <a:lnTo>
                  <a:pt x="1966047" y="0"/>
                </a:lnTo>
                <a:lnTo>
                  <a:pt x="1966047" y="805776"/>
                </a:lnTo>
                <a:lnTo>
                  <a:pt x="0" y="805776"/>
                </a:lnTo>
                <a:close/>
              </a:path>
            </a:pathLst>
          </a:custGeom>
          <a:solidFill>
            <a:srgbClr val="67D3ED"/>
          </a:solidFill>
          <a:ln>
            <a:noFill/>
          </a:ln>
        </p:spPr>
      </p:sp>
      <p:sp>
        <p:nvSpPr>
          <p:cNvPr id="197" name="Google Shape;197;p18"/>
          <p:cNvSpPr txBox="1"/>
          <p:nvPr/>
        </p:nvSpPr>
        <p:spPr>
          <a:xfrm>
            <a:off x="1028700" y="1281135"/>
            <a:ext cx="6275360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Our Company</a:t>
            </a:r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13034902" y="2504834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What we do? 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8082783" y="2504834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Who we are?</a:t>
            </a:r>
            <a:endParaRPr/>
          </a:p>
        </p:txBody>
      </p:sp>
      <p:sp>
        <p:nvSpPr>
          <p:cNvPr id="200" name="Google Shape;200;p18"/>
          <p:cNvSpPr txBox="1"/>
          <p:nvPr/>
        </p:nvSpPr>
        <p:spPr>
          <a:xfrm>
            <a:off x="8082783" y="7001835"/>
            <a:ext cx="4584125" cy="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Briefly elaborate on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you want to discuss. </a:t>
            </a:r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13034902" y="7001835"/>
            <a:ext cx="4584125" cy="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Briefly elaborate on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you want to discuss.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9"/>
          <p:cNvGrpSpPr/>
          <p:nvPr/>
        </p:nvGrpSpPr>
        <p:grpSpPr>
          <a:xfrm>
            <a:off x="11550494" y="920204"/>
            <a:ext cx="7022117" cy="8338096"/>
            <a:chOff x="0" y="-28575"/>
            <a:chExt cx="1849446" cy="2196042"/>
          </a:xfrm>
        </p:grpSpPr>
        <p:sp>
          <p:nvSpPr>
            <p:cNvPr id="207" name="Google Shape;207;p19"/>
            <p:cNvSpPr/>
            <p:nvPr/>
          </p:nvSpPr>
          <p:spPr>
            <a:xfrm>
              <a:off x="0" y="0"/>
              <a:ext cx="1849446" cy="2167467"/>
            </a:xfrm>
            <a:custGeom>
              <a:avLst/>
              <a:gdLst/>
              <a:ahLst/>
              <a:cxnLst/>
              <a:rect l="l" t="t" r="r" b="b"/>
              <a:pathLst>
                <a:path w="1849446" h="2167467" extrusionOk="0">
                  <a:moveTo>
                    <a:pt x="0" y="0"/>
                  </a:moveTo>
                  <a:lnTo>
                    <a:pt x="1849446" y="0"/>
                  </a:lnTo>
                  <a:lnTo>
                    <a:pt x="184944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08" name="Google Shape;208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9" name="Google Shape;209;p19"/>
          <p:cNvPicPr preferRelativeResize="0"/>
          <p:nvPr/>
        </p:nvPicPr>
        <p:blipFill rotWithShape="1">
          <a:blip r:embed="rId3">
            <a:alphaModFix/>
          </a:blip>
          <a:srcRect l="16779" r="28406"/>
          <a:stretch/>
        </p:blipFill>
        <p:spPr>
          <a:xfrm>
            <a:off x="11580435" y="1058752"/>
            <a:ext cx="6717090" cy="8169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9"/>
          <p:cNvGrpSpPr/>
          <p:nvPr/>
        </p:nvGrpSpPr>
        <p:grpSpPr>
          <a:xfrm>
            <a:off x="214844" y="920204"/>
            <a:ext cx="5227757" cy="8338096"/>
            <a:chOff x="0" y="-28575"/>
            <a:chExt cx="1376858" cy="2196042"/>
          </a:xfrm>
        </p:grpSpPr>
        <p:sp>
          <p:nvSpPr>
            <p:cNvPr id="211" name="Google Shape;211;p19"/>
            <p:cNvSpPr/>
            <p:nvPr/>
          </p:nvSpPr>
          <p:spPr>
            <a:xfrm>
              <a:off x="0" y="0"/>
              <a:ext cx="1376858" cy="2167467"/>
            </a:xfrm>
            <a:custGeom>
              <a:avLst/>
              <a:gdLst/>
              <a:ahLst/>
              <a:cxnLst/>
              <a:rect l="l" t="t" r="r" b="b"/>
              <a:pathLst>
                <a:path w="1376858" h="2167467" extrusionOk="0">
                  <a:moveTo>
                    <a:pt x="0" y="0"/>
                  </a:moveTo>
                  <a:lnTo>
                    <a:pt x="1376858" y="0"/>
                  </a:lnTo>
                  <a:lnTo>
                    <a:pt x="137685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9AE6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2" name="Google Shape;212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9"/>
          <p:cNvGrpSpPr/>
          <p:nvPr/>
        </p:nvGrpSpPr>
        <p:grpSpPr>
          <a:xfrm>
            <a:off x="5882669" y="920204"/>
            <a:ext cx="5227757" cy="8338096"/>
            <a:chOff x="0" y="-28575"/>
            <a:chExt cx="1376858" cy="2196042"/>
          </a:xfrm>
        </p:grpSpPr>
        <p:sp>
          <p:nvSpPr>
            <p:cNvPr id="214" name="Google Shape;214;p19"/>
            <p:cNvSpPr/>
            <p:nvPr/>
          </p:nvSpPr>
          <p:spPr>
            <a:xfrm>
              <a:off x="0" y="0"/>
              <a:ext cx="1376858" cy="2167467"/>
            </a:xfrm>
            <a:custGeom>
              <a:avLst/>
              <a:gdLst/>
              <a:ahLst/>
              <a:cxnLst/>
              <a:rect l="l" t="t" r="r" b="b"/>
              <a:pathLst>
                <a:path w="1376858" h="2167467" extrusionOk="0">
                  <a:moveTo>
                    <a:pt x="0" y="0"/>
                  </a:moveTo>
                  <a:lnTo>
                    <a:pt x="1376858" y="0"/>
                  </a:lnTo>
                  <a:lnTo>
                    <a:pt x="137685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5" name="Google Shape;215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6" name="Google Shape;21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884" y="3051580"/>
            <a:ext cx="4453679" cy="445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9708" y="3051580"/>
            <a:ext cx="4453679" cy="445367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/>
        </p:nvSpPr>
        <p:spPr>
          <a:xfrm>
            <a:off x="536661" y="1677476"/>
            <a:ext cx="4584125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Mission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536661" y="7866574"/>
            <a:ext cx="4584125" cy="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Enter your grand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vision statement!</a:t>
            </a:r>
            <a:endParaRPr/>
          </a:p>
        </p:txBody>
      </p:sp>
      <p:sp>
        <p:nvSpPr>
          <p:cNvPr id="220" name="Google Shape;220;p19"/>
          <p:cNvSpPr txBox="1"/>
          <p:nvPr/>
        </p:nvSpPr>
        <p:spPr>
          <a:xfrm>
            <a:off x="6204485" y="7910389"/>
            <a:ext cx="4584125" cy="68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Enter your grand</a:t>
            </a:r>
            <a:endParaRPr/>
          </a:p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vision statement!</a:t>
            </a:r>
            <a:endParaRPr/>
          </a:p>
        </p:txBody>
      </p:sp>
      <p:sp>
        <p:nvSpPr>
          <p:cNvPr id="221" name="Google Shape;221;p19"/>
          <p:cNvSpPr txBox="1"/>
          <p:nvPr/>
        </p:nvSpPr>
        <p:spPr>
          <a:xfrm>
            <a:off x="6204485" y="1692208"/>
            <a:ext cx="4584125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Vision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E6D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0"/>
          <p:cNvGrpSpPr/>
          <p:nvPr/>
        </p:nvGrpSpPr>
        <p:grpSpPr>
          <a:xfrm>
            <a:off x="214844" y="106348"/>
            <a:ext cx="17858307" cy="9965807"/>
            <a:chOff x="0" y="-28575"/>
            <a:chExt cx="4703423" cy="2624739"/>
          </a:xfrm>
        </p:grpSpPr>
        <p:sp>
          <p:nvSpPr>
            <p:cNvPr id="227" name="Google Shape;227;p20"/>
            <p:cNvSpPr/>
            <p:nvPr/>
          </p:nvSpPr>
          <p:spPr>
            <a:xfrm>
              <a:off x="0" y="0"/>
              <a:ext cx="4703423" cy="2596164"/>
            </a:xfrm>
            <a:custGeom>
              <a:avLst/>
              <a:gdLst/>
              <a:ahLst/>
              <a:cxnLst/>
              <a:rect l="l" t="t" r="r" b="b"/>
              <a:pathLst>
                <a:path w="4703423" h="2596164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2596164"/>
                  </a:lnTo>
                  <a:lnTo>
                    <a:pt x="0" y="2596164"/>
                  </a:lnTo>
                  <a:close/>
                </a:path>
              </a:pathLst>
            </a:custGeom>
            <a:solidFill>
              <a:srgbClr val="67D3ED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28" name="Google Shape;228;p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20"/>
          <p:cNvGrpSpPr/>
          <p:nvPr/>
        </p:nvGrpSpPr>
        <p:grpSpPr>
          <a:xfrm>
            <a:off x="214844" y="106348"/>
            <a:ext cx="17858307" cy="3782400"/>
            <a:chOff x="0" y="-28575"/>
            <a:chExt cx="4703423" cy="996188"/>
          </a:xfrm>
        </p:grpSpPr>
        <p:sp>
          <p:nvSpPr>
            <p:cNvPr id="230" name="Google Shape;230;p20"/>
            <p:cNvSpPr/>
            <p:nvPr/>
          </p:nvSpPr>
          <p:spPr>
            <a:xfrm>
              <a:off x="0" y="0"/>
              <a:ext cx="4703423" cy="967613"/>
            </a:xfrm>
            <a:custGeom>
              <a:avLst/>
              <a:gdLst/>
              <a:ahLst/>
              <a:cxnLst/>
              <a:rect l="l" t="t" r="r" b="b"/>
              <a:pathLst>
                <a:path w="4703423" h="967613" extrusionOk="0">
                  <a:moveTo>
                    <a:pt x="0" y="0"/>
                  </a:moveTo>
                  <a:lnTo>
                    <a:pt x="4703423" y="0"/>
                  </a:lnTo>
                  <a:lnTo>
                    <a:pt x="4703423" y="967613"/>
                  </a:lnTo>
                  <a:lnTo>
                    <a:pt x="0" y="967613"/>
                  </a:lnTo>
                  <a:close/>
                </a:path>
              </a:pathLst>
            </a:custGeom>
            <a:solidFill>
              <a:srgbClr val="DFF2A8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31" name="Google Shape;231;p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20"/>
          <p:cNvGrpSpPr/>
          <p:nvPr/>
        </p:nvGrpSpPr>
        <p:grpSpPr>
          <a:xfrm>
            <a:off x="1118282" y="5441466"/>
            <a:ext cx="2802635" cy="2815197"/>
            <a:chOff x="1813" y="0"/>
            <a:chExt cx="809173" cy="812800"/>
          </a:xfrm>
        </p:grpSpPr>
        <p:sp>
          <p:nvSpPr>
            <p:cNvPr id="233" name="Google Shape;233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0"/>
          <p:cNvSpPr/>
          <p:nvPr/>
        </p:nvSpPr>
        <p:spPr>
          <a:xfrm>
            <a:off x="1136566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00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20"/>
          <p:cNvGrpSpPr/>
          <p:nvPr/>
        </p:nvGrpSpPr>
        <p:grpSpPr>
          <a:xfrm>
            <a:off x="5534548" y="5441466"/>
            <a:ext cx="2802635" cy="2815197"/>
            <a:chOff x="1813" y="0"/>
            <a:chExt cx="809173" cy="812800"/>
          </a:xfrm>
        </p:grpSpPr>
        <p:sp>
          <p:nvSpPr>
            <p:cNvPr id="237" name="Google Shape;237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0"/>
          <p:cNvSpPr/>
          <p:nvPr/>
        </p:nvSpPr>
        <p:spPr>
          <a:xfrm>
            <a:off x="5552831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901" r="-2490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0"/>
          <p:cNvGrpSpPr/>
          <p:nvPr/>
        </p:nvGrpSpPr>
        <p:grpSpPr>
          <a:xfrm>
            <a:off x="9949945" y="5441466"/>
            <a:ext cx="2802635" cy="2815197"/>
            <a:chOff x="1813" y="0"/>
            <a:chExt cx="809173" cy="812800"/>
          </a:xfrm>
        </p:grpSpPr>
        <p:sp>
          <p:nvSpPr>
            <p:cNvPr id="241" name="Google Shape;241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20"/>
          <p:cNvSpPr/>
          <p:nvPr/>
        </p:nvSpPr>
        <p:spPr>
          <a:xfrm>
            <a:off x="9969097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0149" b="-3975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0"/>
          <p:cNvGrpSpPr/>
          <p:nvPr/>
        </p:nvGrpSpPr>
        <p:grpSpPr>
          <a:xfrm>
            <a:off x="14367079" y="5441466"/>
            <a:ext cx="2802635" cy="2815197"/>
            <a:chOff x="1813" y="0"/>
            <a:chExt cx="809173" cy="812800"/>
          </a:xfrm>
        </p:grpSpPr>
        <p:sp>
          <p:nvSpPr>
            <p:cNvPr id="245" name="Google Shape;245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20"/>
          <p:cNvSpPr/>
          <p:nvPr/>
        </p:nvSpPr>
        <p:spPr>
          <a:xfrm>
            <a:off x="14385363" y="5466034"/>
            <a:ext cx="2766071" cy="276606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4998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05061" y="198000"/>
            <a:ext cx="7384925" cy="37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0"/>
          <p:cNvSpPr txBox="1"/>
          <p:nvPr/>
        </p:nvSpPr>
        <p:spPr>
          <a:xfrm>
            <a:off x="214844" y="1611312"/>
            <a:ext cx="10512918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Timeline Page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837139" y="4713895"/>
            <a:ext cx="336492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main point</a:t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837139" y="8523363"/>
            <a:ext cx="3364925" cy="76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</a:t>
            </a:r>
            <a:endParaRPr/>
          </a:p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want to discuss.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5253405" y="4713895"/>
            <a:ext cx="336492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main point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5253405" y="8523363"/>
            <a:ext cx="3364925" cy="76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want to discuss.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9669671" y="4713895"/>
            <a:ext cx="336492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main point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9669671" y="8523363"/>
            <a:ext cx="3364925" cy="76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want to discuss.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14085936" y="4713895"/>
            <a:ext cx="336492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Add a main point</a:t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14085936" y="8523363"/>
            <a:ext cx="3364925" cy="76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</a:t>
            </a:r>
            <a:endParaRPr/>
          </a:p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 want to discuss.</a:t>
            </a:r>
            <a:endParaRPr/>
          </a:p>
        </p:txBody>
      </p:sp>
      <p:cxnSp>
        <p:nvCxnSpPr>
          <p:cNvPr id="258" name="Google Shape;258;p20"/>
          <p:cNvCxnSpPr/>
          <p:nvPr/>
        </p:nvCxnSpPr>
        <p:spPr>
          <a:xfrm>
            <a:off x="4411614" y="6830014"/>
            <a:ext cx="711118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9" name="Google Shape;259;p20"/>
          <p:cNvCxnSpPr/>
          <p:nvPr/>
        </p:nvCxnSpPr>
        <p:spPr>
          <a:xfrm>
            <a:off x="8788441" y="6830014"/>
            <a:ext cx="711118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0" name="Google Shape;260;p20"/>
          <p:cNvCxnSpPr/>
          <p:nvPr/>
        </p:nvCxnSpPr>
        <p:spPr>
          <a:xfrm>
            <a:off x="13225095" y="6830014"/>
            <a:ext cx="711118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0B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1"/>
          <p:cNvGrpSpPr/>
          <p:nvPr/>
        </p:nvGrpSpPr>
        <p:grpSpPr>
          <a:xfrm>
            <a:off x="-171342" y="2591403"/>
            <a:ext cx="9698210" cy="5017950"/>
            <a:chOff x="0" y="-28575"/>
            <a:chExt cx="2554261" cy="1321600"/>
          </a:xfrm>
        </p:grpSpPr>
        <p:sp>
          <p:nvSpPr>
            <p:cNvPr id="266" name="Google Shape;266;p21"/>
            <p:cNvSpPr/>
            <p:nvPr/>
          </p:nvSpPr>
          <p:spPr>
            <a:xfrm>
              <a:off x="0" y="0"/>
              <a:ext cx="2554261" cy="1293025"/>
            </a:xfrm>
            <a:custGeom>
              <a:avLst/>
              <a:gdLst/>
              <a:ahLst/>
              <a:cxnLst/>
              <a:rect l="l" t="t" r="r" b="b"/>
              <a:pathLst>
                <a:path w="2554261" h="1293025" extrusionOk="0">
                  <a:moveTo>
                    <a:pt x="0" y="0"/>
                  </a:moveTo>
                  <a:lnTo>
                    <a:pt x="2554261" y="0"/>
                  </a:lnTo>
                  <a:lnTo>
                    <a:pt x="2554261" y="1293025"/>
                  </a:lnTo>
                  <a:lnTo>
                    <a:pt x="0" y="1293025"/>
                  </a:lnTo>
                  <a:close/>
                </a:path>
              </a:pathLst>
            </a:custGeom>
            <a:solidFill>
              <a:srgbClr val="DFF2A8"/>
            </a:solidFill>
            <a:ln>
              <a:noFill/>
            </a:ln>
          </p:spPr>
        </p:sp>
        <p:sp>
          <p:nvSpPr>
            <p:cNvPr id="267" name="Google Shape;267;p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8" name="Google Shape;268;p21"/>
          <p:cNvPicPr preferRelativeResize="0"/>
          <p:nvPr/>
        </p:nvPicPr>
        <p:blipFill rotWithShape="1">
          <a:blip r:embed="rId3">
            <a:alphaModFix/>
          </a:blip>
          <a:srcRect l="4607" t="2176" r="8085" b="34783"/>
          <a:stretch/>
        </p:blipFill>
        <p:spPr>
          <a:xfrm>
            <a:off x="8757803" y="-28575"/>
            <a:ext cx="9530197" cy="103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-38253" y="4459301"/>
            <a:ext cx="8796056" cy="130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Process</a:t>
            </a:r>
            <a:endParaRPr/>
          </a:p>
        </p:txBody>
      </p:sp>
      <p:sp>
        <p:nvSpPr>
          <p:cNvPr id="270" name="Google Shape;270;p21"/>
          <p:cNvSpPr txBox="1"/>
          <p:nvPr/>
        </p:nvSpPr>
        <p:spPr>
          <a:xfrm>
            <a:off x="932348" y="8691079"/>
            <a:ext cx="6854854" cy="3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Elaborate on what you want to discuss. </a:t>
            </a:r>
            <a:endParaRPr/>
          </a:p>
        </p:txBody>
      </p:sp>
      <p:sp>
        <p:nvSpPr>
          <p:cNvPr id="271" name="Google Shape;271;p21"/>
          <p:cNvSpPr txBox="1"/>
          <p:nvPr/>
        </p:nvSpPr>
        <p:spPr>
          <a:xfrm>
            <a:off x="5489968" y="178375"/>
            <a:ext cx="3267835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62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/>
          </a:p>
        </p:txBody>
      </p:sp>
      <p:cxnSp>
        <p:nvCxnSpPr>
          <p:cNvPr id="272" name="Google Shape;272;p21"/>
          <p:cNvCxnSpPr/>
          <p:nvPr/>
        </p:nvCxnSpPr>
        <p:spPr>
          <a:xfrm rot="10800000" flipH="1">
            <a:off x="-38243" y="2680849"/>
            <a:ext cx="8796046" cy="952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21"/>
          <p:cNvCxnSpPr/>
          <p:nvPr/>
        </p:nvCxnSpPr>
        <p:spPr>
          <a:xfrm rot="10800000" flipH="1">
            <a:off x="-38243" y="7618878"/>
            <a:ext cx="8796046" cy="952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21"/>
          <p:cNvCxnSpPr/>
          <p:nvPr/>
        </p:nvCxnSpPr>
        <p:spPr>
          <a:xfrm rot="10800000">
            <a:off x="8743531" y="-118770"/>
            <a:ext cx="0" cy="1052453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5" name="Google Shape;275;p21"/>
          <p:cNvPicPr preferRelativeResize="0"/>
          <p:nvPr/>
        </p:nvPicPr>
        <p:blipFill rotWithShape="1">
          <a:blip r:embed="rId4">
            <a:alphaModFix/>
          </a:blip>
          <a:srcRect b="2242"/>
          <a:stretch/>
        </p:blipFill>
        <p:spPr>
          <a:xfrm>
            <a:off x="-28585" y="-42862"/>
            <a:ext cx="5518553" cy="270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Microsoft Macintosh PowerPoint</Application>
  <PresentationFormat>自定义</PresentationFormat>
  <Paragraphs>197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Poppins Medium</vt:lpstr>
      <vt:lpstr>Poppins</vt:lpstr>
      <vt:lpstr>Calibri</vt:lpstr>
      <vt:lpstr>Arial</vt:lpstr>
      <vt:lpstr>Poppins ExtraBold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guoyd1999@outlook.com</cp:lastModifiedBy>
  <cp:revision>1</cp:revision>
  <dcterms:modified xsi:type="dcterms:W3CDTF">2023-07-18T08:18:47Z</dcterms:modified>
</cp:coreProperties>
</file>